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3"/>
  </p:notesMasterIdLst>
  <p:handoutMasterIdLst>
    <p:handoutMasterId r:id="rId4"/>
  </p:handoutMasterIdLst>
  <p:sldIdLst>
    <p:sldId id="30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E39"/>
    <a:srgbClr val="81BE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1"/>
    <p:restoredTop sz="88630"/>
  </p:normalViewPr>
  <p:slideViewPr>
    <p:cSldViewPr showGuides="1">
      <p:cViewPr varScale="1">
        <p:scale>
          <a:sx n="107" d="100"/>
          <a:sy n="107" d="100"/>
        </p:scale>
        <p:origin x="1608" y="176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howGuides="1">
      <p:cViewPr varScale="1">
        <p:scale>
          <a:sx n="96" d="100"/>
          <a:sy n="96" d="100"/>
        </p:scale>
        <p:origin x="3120" y="176"/>
      </p:cViewPr>
      <p:guideLst/>
    </p:cSldViewPr>
  </p:notesViewPr>
  <p:gridSpacing cx="57150" cy="5715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DD70BC-0671-8933-8BF1-C9AB534B8D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8AF1A2-7D25-9C43-6FB4-8DC2D53030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89A74-7619-C544-AC63-E4C7CCE75FD3}" type="datetimeFigureOut">
              <a:rPr lang="en-US" smtClean="0"/>
              <a:t>8/3/26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7DA4B4-110A-75AD-0FE8-CE74D6A1CEC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549FA-606D-F8F6-85E3-6533A45BAC6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B3CF7-192C-E742-8A2B-87709B1E0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3850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87237-5AD9-D047-8F2B-7D15280B83F3}" type="datetimeFigureOut">
              <a:rPr lang="en-US" smtClean="0"/>
              <a:t>8/3/26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79E2B-F3F0-EC49-91FF-79BDFDB69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171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-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5975B58-4F58-5EC0-17AB-3C712641B7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4324" y="2092206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81DA8F7-8406-E5C8-27F0-0F3F8452A214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64324" y="4219023"/>
            <a:ext cx="1828799" cy="338554"/>
          </a:xfrm>
        </p:spPr>
        <p:txBody>
          <a:bodyPr wrap="square" tIns="9144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F64DCA14-6B91-4738-4F5F-6F5B0A49965D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764324" y="4651261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[Title] </a:t>
            </a:r>
          </a:p>
        </p:txBody>
      </p:sp>
      <p:sp>
        <p:nvSpPr>
          <p:cNvPr id="52" name="Picture Placeholder 2">
            <a:extLst>
              <a:ext uri="{FF2B5EF4-FFF2-40B4-BE49-F238E27FC236}">
                <a16:creationId xmlns:a16="http://schemas.microsoft.com/office/drawing/2014/main" id="{2245A10E-7BA3-66F9-80AF-0BB4BEB070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79700" y="2092206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5" name="Picture Placeholder 2">
            <a:extLst>
              <a:ext uri="{FF2B5EF4-FFF2-40B4-BE49-F238E27FC236}">
                <a16:creationId xmlns:a16="http://schemas.microsoft.com/office/drawing/2014/main" id="{2BEFA368-E3EE-F6AD-7D0F-96A35AEB219C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195075" y="2092206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2">
            <a:extLst>
              <a:ext uri="{FF2B5EF4-FFF2-40B4-BE49-F238E27FC236}">
                <a16:creationId xmlns:a16="http://schemas.microsoft.com/office/drawing/2014/main" id="{01075778-ADEC-60D8-3785-928FB78471D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10450" y="2092206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2">
            <a:extLst>
              <a:ext uri="{FF2B5EF4-FFF2-40B4-BE49-F238E27FC236}">
                <a16:creationId xmlns:a16="http://schemas.microsoft.com/office/drawing/2014/main" id="{EC2C8D3E-9AD2-E94B-02CE-60708207933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625826" y="2092206"/>
            <a:ext cx="1828800" cy="1828800"/>
          </a:xfrm>
          <a:ln w="15875">
            <a:gradFill>
              <a:gsLst>
                <a:gs pos="5200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alpha val="50000"/>
                  </a:schemeClr>
                </a:gs>
              </a:gsLst>
              <a:lin ang="2700000" scaled="0"/>
            </a:gradFill>
          </a:ln>
          <a:effectLst>
            <a:outerShdw blurRad="50800" dist="50800" dir="2700000" algn="tl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04F50B4-DF1C-68C9-E630-F89BB32705EE}"/>
              </a:ext>
            </a:extLst>
          </p:cNvPr>
          <p:cNvSpPr>
            <a:spLocks noGrp="1" noChangeAspect="1"/>
          </p:cNvSpPr>
          <p:nvPr>
            <p:ph type="body" sz="quarter" idx="35" hasCustomPrompt="1"/>
          </p:nvPr>
        </p:nvSpPr>
        <p:spPr>
          <a:xfrm>
            <a:off x="764324" y="4020438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[Company] 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A5E3D48C-8CC3-CB0B-94E6-7E2A20CD7909}"/>
              </a:ext>
            </a:extLst>
          </p:cNvPr>
          <p:cNvSpPr>
            <a:spLocks noGrp="1" noChangeAspect="1"/>
          </p:cNvSpPr>
          <p:nvPr>
            <p:ph type="body" sz="quarter" idx="36" hasCustomPrompt="1"/>
          </p:nvPr>
        </p:nvSpPr>
        <p:spPr>
          <a:xfrm>
            <a:off x="2982869" y="4219023"/>
            <a:ext cx="1828799" cy="338554"/>
          </a:xfrm>
        </p:spPr>
        <p:txBody>
          <a:bodyPr wrap="square" tIns="9144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E4BB713-9A57-6882-95A0-41A796F746AC}"/>
              </a:ext>
            </a:extLst>
          </p:cNvPr>
          <p:cNvSpPr>
            <a:spLocks noGrp="1" noChangeAspect="1"/>
          </p:cNvSpPr>
          <p:nvPr>
            <p:ph type="body" sz="quarter" idx="37" hasCustomPrompt="1"/>
          </p:nvPr>
        </p:nvSpPr>
        <p:spPr>
          <a:xfrm>
            <a:off x="2982869" y="4651261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[Title]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B8C0EAB-1D22-8DA0-E123-5816E6210CAD}"/>
              </a:ext>
            </a:extLst>
          </p:cNvPr>
          <p:cNvSpPr>
            <a:spLocks noGrp="1" noChangeAspect="1"/>
          </p:cNvSpPr>
          <p:nvPr>
            <p:ph type="body" sz="quarter" idx="38" hasCustomPrompt="1"/>
          </p:nvPr>
        </p:nvSpPr>
        <p:spPr>
          <a:xfrm>
            <a:off x="2982869" y="4020438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[Company] 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249A5F5-4E77-76F5-1FDC-663A3A1D95BA}"/>
              </a:ext>
            </a:extLst>
          </p:cNvPr>
          <p:cNvSpPr>
            <a:spLocks noGrp="1" noChangeAspect="1"/>
          </p:cNvSpPr>
          <p:nvPr>
            <p:ph type="body" sz="quarter" idx="39" hasCustomPrompt="1"/>
          </p:nvPr>
        </p:nvSpPr>
        <p:spPr>
          <a:xfrm>
            <a:off x="5201413" y="4219023"/>
            <a:ext cx="1828799" cy="338554"/>
          </a:xfrm>
        </p:spPr>
        <p:txBody>
          <a:bodyPr wrap="square" tIns="9144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2CD01ED-45EF-7286-52DA-817D8EE9D209}"/>
              </a:ext>
            </a:extLst>
          </p:cNvPr>
          <p:cNvSpPr>
            <a:spLocks noGrp="1" noChangeAspect="1"/>
          </p:cNvSpPr>
          <p:nvPr>
            <p:ph type="body" sz="quarter" idx="40" hasCustomPrompt="1"/>
          </p:nvPr>
        </p:nvSpPr>
        <p:spPr>
          <a:xfrm>
            <a:off x="5201413" y="4651261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[Title] 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C9B0E81-9CB9-8A0C-F1B7-331BCEA1724F}"/>
              </a:ext>
            </a:extLst>
          </p:cNvPr>
          <p:cNvSpPr>
            <a:spLocks noGrp="1" noChangeAspect="1"/>
          </p:cNvSpPr>
          <p:nvPr>
            <p:ph type="body" sz="quarter" idx="41" hasCustomPrompt="1"/>
          </p:nvPr>
        </p:nvSpPr>
        <p:spPr>
          <a:xfrm>
            <a:off x="5201413" y="4020438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[Company] 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B2E75F4C-CDCA-0953-5876-26C89ECCF1A7}"/>
              </a:ext>
            </a:extLst>
          </p:cNvPr>
          <p:cNvSpPr>
            <a:spLocks noGrp="1" noChangeAspect="1"/>
          </p:cNvSpPr>
          <p:nvPr>
            <p:ph type="body" sz="quarter" idx="42" hasCustomPrompt="1"/>
          </p:nvPr>
        </p:nvSpPr>
        <p:spPr>
          <a:xfrm>
            <a:off x="7404967" y="4219023"/>
            <a:ext cx="1828799" cy="338554"/>
          </a:xfrm>
        </p:spPr>
        <p:txBody>
          <a:bodyPr wrap="square" tIns="9144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F0330CC-E65B-13E5-0DF5-F7C501F1E805}"/>
              </a:ext>
            </a:extLst>
          </p:cNvPr>
          <p:cNvSpPr>
            <a:spLocks noGrp="1" noChangeAspect="1"/>
          </p:cNvSpPr>
          <p:nvPr>
            <p:ph type="body" sz="quarter" idx="43" hasCustomPrompt="1"/>
          </p:nvPr>
        </p:nvSpPr>
        <p:spPr>
          <a:xfrm>
            <a:off x="7404967" y="4651261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[Title] 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861580F7-8752-393C-DD34-20FC094C1954}"/>
              </a:ext>
            </a:extLst>
          </p:cNvPr>
          <p:cNvSpPr>
            <a:spLocks noGrp="1" noChangeAspect="1"/>
          </p:cNvSpPr>
          <p:nvPr>
            <p:ph type="body" sz="quarter" idx="44" hasCustomPrompt="1"/>
          </p:nvPr>
        </p:nvSpPr>
        <p:spPr>
          <a:xfrm>
            <a:off x="7404967" y="4020438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[Company] 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7980CE2E-3467-A7C4-31D2-55871029834A}"/>
              </a:ext>
            </a:extLst>
          </p:cNvPr>
          <p:cNvSpPr>
            <a:spLocks noGrp="1" noChangeAspect="1"/>
          </p:cNvSpPr>
          <p:nvPr>
            <p:ph type="body" sz="quarter" idx="45" hasCustomPrompt="1"/>
          </p:nvPr>
        </p:nvSpPr>
        <p:spPr>
          <a:xfrm>
            <a:off x="9623511" y="4219023"/>
            <a:ext cx="1828799" cy="338554"/>
          </a:xfrm>
        </p:spPr>
        <p:txBody>
          <a:bodyPr wrap="square" tIns="9144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600" b="0" i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[First and Last Name]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68A7DDA9-1FB9-6B1C-A8C7-4367CDBA219B}"/>
              </a:ext>
            </a:extLst>
          </p:cNvPr>
          <p:cNvSpPr>
            <a:spLocks noGrp="1" noChangeAspect="1"/>
          </p:cNvSpPr>
          <p:nvPr>
            <p:ph type="body" sz="quarter" idx="46" hasCustomPrompt="1"/>
          </p:nvPr>
        </p:nvSpPr>
        <p:spPr>
          <a:xfrm>
            <a:off x="9623511" y="4651261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1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[Title] 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0C432C88-C306-1258-BF19-3A1523231F30}"/>
              </a:ext>
            </a:extLst>
          </p:cNvPr>
          <p:cNvSpPr>
            <a:spLocks noGrp="1" noChangeAspect="1"/>
          </p:cNvSpPr>
          <p:nvPr>
            <p:ph type="body" sz="quarter" idx="47" hasCustomPrompt="1"/>
          </p:nvPr>
        </p:nvSpPr>
        <p:spPr>
          <a:xfrm>
            <a:off x="9623511" y="4020438"/>
            <a:ext cx="1828799" cy="169277"/>
          </a:xfrm>
        </p:spPr>
        <p:txBody>
          <a:bodyPr wrap="square" tIns="0" anchor="t">
            <a:spAutoFit/>
          </a:bodyPr>
          <a:lstStyle>
            <a:lvl1pPr marL="2286" indent="0" algn="ctr">
              <a:spcBef>
                <a:spcPts val="0"/>
              </a:spcBef>
              <a:buNone/>
              <a:defRPr sz="1100" b="0" i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[Company] </a:t>
            </a:r>
          </a:p>
        </p:txBody>
      </p:sp>
    </p:spTree>
    <p:extLst>
      <p:ext uri="{BB962C8B-B14F-4D97-AF65-F5344CB8AC3E}">
        <p14:creationId xmlns:p14="http://schemas.microsoft.com/office/powerpoint/2010/main" val="228948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40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6B60E0-707B-EA1B-FF2C-16135BA88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42900"/>
            <a:ext cx="11430000" cy="626325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0A073-1904-4546-648D-38F883F568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969225"/>
            <a:ext cx="11430000" cy="5431575"/>
          </a:xfrm>
          <a:prstGeom prst="rect">
            <a:avLst/>
          </a:prstGeom>
        </p:spPr>
        <p:txBody>
          <a:bodyPr vert="horz" lIns="0" tIns="18288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5034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90000"/>
        <a:buFont typeface="Arial" panose="020B0604020202020204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9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40" userDrawn="1">
          <p15:clr>
            <a:srgbClr val="F26B43"/>
          </p15:clr>
        </p15:guide>
        <p15:guide id="2" pos="7440" userDrawn="1">
          <p15:clr>
            <a:srgbClr val="F26B43"/>
          </p15:clr>
        </p15:guide>
        <p15:guide id="3" orient="horz" pos="216" userDrawn="1">
          <p15:clr>
            <a:srgbClr val="F26B43"/>
          </p15:clr>
        </p15:guide>
        <p15:guide id="4" orient="horz" pos="4032" userDrawn="1">
          <p15:clr>
            <a:srgbClr val="F26B43"/>
          </p15:clr>
        </p15:guide>
        <p15:guide id="5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569B874-8CFB-3D02-AAE8-AE53F6D147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7960110" y="1391587"/>
            <a:ext cx="3586976" cy="3579815"/>
          </a:xfrm>
          <a:prstGeom prst="rect">
            <a:avLst/>
          </a:prstGeom>
        </p:spPr>
      </p:pic>
      <p:sp>
        <p:nvSpPr>
          <p:cNvPr id="23" name="Picture Placeholder 27">
            <a:extLst>
              <a:ext uri="{FF2B5EF4-FFF2-40B4-BE49-F238E27FC236}">
                <a16:creationId xmlns:a16="http://schemas.microsoft.com/office/drawing/2014/main" id="{9F6AD7D1-AAF1-642A-1D7A-45FE73AD5D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0110" y="1391587"/>
            <a:ext cx="3586975" cy="3586975"/>
          </a:xfrm>
        </p:spPr>
        <p:txBody>
          <a:bodyPr/>
          <a:lstStyle/>
          <a:p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1097FBE7-B9D8-1FDB-4E51-C4EFFED583A7}"/>
              </a:ext>
            </a:extLst>
          </p:cNvPr>
          <p:cNvSpPr txBox="1">
            <a:spLocks/>
          </p:cNvSpPr>
          <p:nvPr/>
        </p:nvSpPr>
        <p:spPr>
          <a:xfrm>
            <a:off x="1238251" y="3403499"/>
            <a:ext cx="7315200" cy="1036320"/>
          </a:xfrm>
          <a:prstGeom prst="rect">
            <a:avLst/>
          </a:prstGeom>
        </p:spPr>
        <p:txBody>
          <a:bodyPr vert="horz" wrap="square" lIns="0" tIns="0" rIns="0" bIns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+mj-ea"/>
                <a:cs typeface="+mj-cs"/>
              </a:defRPr>
            </a:lvl1pPr>
          </a:lstStyle>
          <a:p>
            <a:r>
              <a:rPr lang="en-US" sz="2667" dirty="0">
                <a:latin typeface="+mj-lt"/>
              </a:rPr>
              <a:t>First Last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2FAEA9A-94AA-0088-AB27-02405EA6BFD5}"/>
              </a:ext>
            </a:extLst>
          </p:cNvPr>
          <p:cNvSpPr txBox="1">
            <a:spLocks/>
          </p:cNvSpPr>
          <p:nvPr/>
        </p:nvSpPr>
        <p:spPr>
          <a:xfrm>
            <a:off x="1238251" y="4439820"/>
            <a:ext cx="7315200" cy="486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2133" i="1" dirty="0">
                <a:solidFill>
                  <a:srgbClr val="8DC63F"/>
                </a:solidFill>
                <a:latin typeface="Source Sans 3" panose="020B0303030403020204" pitchFamily="34" charset="0"/>
              </a:rPr>
              <a:t>Professional Title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847D793B-B82A-4222-A06D-66CBDF2137F1}"/>
              </a:ext>
            </a:extLst>
          </p:cNvPr>
          <p:cNvSpPr txBox="1">
            <a:spLocks/>
          </p:cNvSpPr>
          <p:nvPr/>
        </p:nvSpPr>
        <p:spPr>
          <a:xfrm>
            <a:off x="1238251" y="1362185"/>
            <a:ext cx="7315200" cy="1399129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>
                <a:latin typeface="+mj-lt"/>
              </a:rPr>
              <a:t>Session Title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498F9BE2-20FC-0D95-3B34-DC78D3E66BA7}"/>
              </a:ext>
            </a:extLst>
          </p:cNvPr>
          <p:cNvSpPr txBox="1">
            <a:spLocks/>
          </p:cNvSpPr>
          <p:nvPr/>
        </p:nvSpPr>
        <p:spPr>
          <a:xfrm>
            <a:off x="1238249" y="2764472"/>
            <a:ext cx="7315200" cy="486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Heavy" panose="020B09030201020202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US" sz="2133" i="1" dirty="0">
                <a:solidFill>
                  <a:srgbClr val="8DC63F"/>
                </a:solidFill>
                <a:latin typeface="Source Sans 3" panose="020B0303030403020204" pitchFamily="34" charset="0"/>
              </a:rPr>
              <a:t>Date &amp; Time</a:t>
            </a:r>
          </a:p>
        </p:txBody>
      </p:sp>
    </p:spTree>
    <p:extLst>
      <p:ext uri="{BB962C8B-B14F-4D97-AF65-F5344CB8AC3E}">
        <p14:creationId xmlns:p14="http://schemas.microsoft.com/office/powerpoint/2010/main" val="201907122"/>
      </p:ext>
    </p:extLst>
  </p:cSld>
  <p:clrMapOvr>
    <a:masterClrMapping/>
  </p:clrMapOvr>
</p:sld>
</file>

<file path=ppt/theme/theme1.xml><?xml version="1.0" encoding="utf-8"?>
<a:theme xmlns:a="http://schemas.openxmlformats.org/drawingml/2006/main" name="Breakout Session Template">
  <a:themeElements>
    <a:clrScheme name="OCP EMEA Summit 2026">
      <a:dk1>
        <a:srgbClr val="19194D"/>
      </a:dk1>
      <a:lt1>
        <a:srgbClr val="FFFFFF"/>
      </a:lt1>
      <a:dk2>
        <a:srgbClr val="8DC63F"/>
      </a:dk2>
      <a:lt2>
        <a:srgbClr val="FFFFFF"/>
      </a:lt2>
      <a:accent1>
        <a:srgbClr val="8DC63F"/>
      </a:accent1>
      <a:accent2>
        <a:srgbClr val="F6B71C"/>
      </a:accent2>
      <a:accent3>
        <a:srgbClr val="DE0032"/>
      </a:accent3>
      <a:accent4>
        <a:srgbClr val="7602BA"/>
      </a:accent4>
      <a:accent5>
        <a:srgbClr val="343895"/>
      </a:accent5>
      <a:accent6>
        <a:srgbClr val="C846FF"/>
      </a:accent6>
      <a:hlink>
        <a:srgbClr val="00A3FF"/>
      </a:hlink>
      <a:folHlink>
        <a:srgbClr val="0037FF"/>
      </a:folHlink>
    </a:clrScheme>
    <a:fontScheme name="Source Sans 3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2601</TotalTime>
  <Words>9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Source Sans 3</vt:lpstr>
      <vt:lpstr>Breakout Session Template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Leah Moch Uvodich</dc:creator>
  <cp:lastModifiedBy>Leah Moch Uvodich</cp:lastModifiedBy>
  <cp:revision>85</cp:revision>
  <dcterms:created xsi:type="dcterms:W3CDTF">2026-02-23T22:21:33Z</dcterms:created>
  <dcterms:modified xsi:type="dcterms:W3CDTF">2026-08-03T17:42:38Z</dcterms:modified>
</cp:coreProperties>
</file>