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0"/>
  </p:notesMasterIdLst>
  <p:handoutMasterIdLst>
    <p:handoutMasterId r:id="rId11"/>
  </p:handoutMasterIdLst>
  <p:sldIdLst>
    <p:sldId id="260" r:id="rId5"/>
    <p:sldId id="2144327369" r:id="rId6"/>
    <p:sldId id="2144327379" r:id="rId7"/>
    <p:sldId id="2144327380" r:id="rId8"/>
    <p:sldId id="33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9D9"/>
    <a:srgbClr val="080808"/>
    <a:srgbClr val="5F6062"/>
    <a:srgbClr val="8DC63F"/>
    <a:srgbClr val="FFFFFF"/>
    <a:srgbClr val="5C6062"/>
    <a:srgbClr val="4D4D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9856BBB-7499-4CDC-8C46-F0EA2072ABA2}" v="109" dt="2022-04-25T20:55:19.347"/>
    <p1510:client id="{ADF13617-7635-5846-9553-AE48F318221D}" v="10" dt="2022-04-25T21:00:37.95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549" autoAdjust="0"/>
    <p:restoredTop sz="85176" autoAdjust="0"/>
  </p:normalViewPr>
  <p:slideViewPr>
    <p:cSldViewPr snapToGrid="0" snapToObjects="1">
      <p:cViewPr varScale="1">
        <p:scale>
          <a:sx n="116" d="100"/>
          <a:sy n="116" d="100"/>
        </p:scale>
        <p:origin x="224" y="35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48" d="100"/>
          <a:sy n="48" d="100"/>
        </p:scale>
        <p:origin x="2616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dirty="0"/>
              <a:t>TITLE SLIDE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D27F43-673C-2D43-BF7B-BD46918FBB50}" type="datetimeFigureOut">
              <a:rPr lang="en-US" smtClean="0"/>
              <a:t>4/25/22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956006-2079-7C46-BC17-EC2F7B1E073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1823060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dirty="0"/>
              <a:t>TITLE SLIDE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E7DA6A-ED96-DB4B-82E4-89303DBEF0CB}" type="datetimeFigureOut">
              <a:rPr lang="en-US" smtClean="0"/>
              <a:t>4/25/22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A6905A-4562-0C42-8198-B00E33C8F9B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237120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 does it help hyperscale DC Operators – better vendor ecosystem</a:t>
            </a:r>
          </a:p>
          <a:p>
            <a:r>
              <a:rPr lang="en-US" dirty="0"/>
              <a:t>Education and Certification, what am I being trained on and to do.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TITLE SLIDE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A6905A-4562-0C42-8198-B00E33C8F9B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68128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HPE and Dell Server Business 2021 run rate ~$16B, Inspur $8B – OCP Recognized $16B, $6B non-hyperscale, $10B Hyperscale non-hyperscale represents 38%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TITLE SLIDE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A6905A-4562-0C42-8198-B00E33C8F9B5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25156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HPE and Dell Server Business 2021 run rate ~$16B, Inspur $8B – OCP Recognized $16B, $6B non-hyperscale, $10B Hyperscale non-hyperscale represents 38%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TITLE SLIDE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A6905A-4562-0C42-8198-B00E33C8F9B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2474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HPE and Dell Server Business 2021 run rate ~$16B, Inspur $8B – OCP Recognized $16B, $6B non-hyperscale, $10B Hyperscale non-hyperscale represents 38%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TITLE SLIDE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A6905A-4562-0C42-8198-B00E33C8F9B5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59770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|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0353FA8C-6520-4551-A05B-386EA6AF7F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Franklin Gothic Book"/>
                <a:cs typeface="Franklin Gothic Book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36199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| bottom water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1" y="1"/>
            <a:ext cx="3649915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278086" y="1063172"/>
            <a:ext cx="6389914" cy="2387600"/>
          </a:xfrm>
        </p:spPr>
        <p:txBody>
          <a:bodyPr anchor="b"/>
          <a:lstStyle>
            <a:lvl1pPr algn="l">
              <a:defRPr sz="6000" b="0" i="0" spc="600" baseline="0">
                <a:solidFill>
                  <a:srgbClr val="4D4D4E"/>
                </a:solidFill>
                <a:latin typeface="Fira Sans Medium" panose="020B0603050000020004" pitchFamily="34" charset="0"/>
                <a:ea typeface="Fira Sans Medium" panose="020B0603050000020004" pitchFamily="34" charset="0"/>
                <a:cs typeface="Fira Sans Medium" panose="020B0603050000020004" pitchFamily="34" charset="0"/>
              </a:defRPr>
            </a:lvl1pPr>
          </a:lstStyle>
          <a:p>
            <a:r>
              <a:rPr lang="en-US" dirty="0">
                <a:solidFill>
                  <a:srgbClr val="5F6062"/>
                </a:solidFill>
              </a:rPr>
              <a:t>PRESENTATION</a:t>
            </a:r>
            <a:r>
              <a:rPr lang="en-US" dirty="0">
                <a:solidFill>
                  <a:srgbClr val="5C6062"/>
                </a:solidFill>
              </a:rPr>
              <a:t> TITLE.</a:t>
            </a:r>
            <a:br>
              <a:rPr lang="en-US" dirty="0">
                <a:solidFill>
                  <a:srgbClr val="5C6062"/>
                </a:solidFill>
              </a:rPr>
            </a:br>
            <a:r>
              <a:rPr lang="en-US" dirty="0">
                <a:solidFill>
                  <a:srgbClr val="5C6062"/>
                </a:solidFill>
              </a:rPr>
              <a:t>60PT. BOOK.</a:t>
            </a:r>
            <a:endParaRPr lang="en-US" dirty="0"/>
          </a:p>
        </p:txBody>
      </p:sp>
      <p:sp>
        <p:nvSpPr>
          <p:cNvPr id="15" name="Subtitle 6"/>
          <p:cNvSpPr>
            <a:spLocks noGrp="1"/>
          </p:cNvSpPr>
          <p:nvPr>
            <p:ph type="subTitle" idx="1"/>
          </p:nvPr>
        </p:nvSpPr>
        <p:spPr>
          <a:xfrm>
            <a:off x="4278086" y="3841066"/>
            <a:ext cx="6389914" cy="16557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algn="l"/>
            <a:r>
              <a:rPr lang="en-US">
                <a:solidFill>
                  <a:srgbClr val="5F6062"/>
                </a:solidFill>
              </a:rPr>
              <a:t>Click to edit Master subtitle style</a:t>
            </a:r>
            <a:endParaRPr lang="en-US" dirty="0">
              <a:solidFill>
                <a:srgbClr val="5F6062"/>
              </a:solidFill>
            </a:endParaRPr>
          </a:p>
        </p:txBody>
      </p:sp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99E33459-F87D-5A4F-BEFF-9A87A3A03E4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19806" y="1078567"/>
            <a:ext cx="1997646" cy="2372205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47D095-DF42-48DF-A31B-2F6D5DBDF0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Franklin Gothic Book"/>
                <a:cs typeface="Franklin Gothic Book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1642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| bottom water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" y="3871046"/>
            <a:ext cx="12211113" cy="2998951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1187131" y="1063172"/>
            <a:ext cx="10391594" cy="2115963"/>
          </a:xfrm>
        </p:spPr>
        <p:txBody>
          <a:bodyPr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b="0" i="0" kern="1200" spc="600" baseline="0" dirty="0">
                <a:solidFill>
                  <a:srgbClr val="5F6062"/>
                </a:solidFill>
                <a:latin typeface="Fira Sans Medium" panose="020B0603050000020004" pitchFamily="34" charset="0"/>
                <a:ea typeface="Fira Sans Medium" panose="020B0603050000020004" pitchFamily="34" charset="0"/>
                <a:cs typeface="Fira Sans Medium" panose="020B0603050000020004" pitchFamily="34" charset="0"/>
              </a:defRPr>
            </a:lvl1pPr>
          </a:lstStyle>
          <a:p>
            <a:r>
              <a:rPr lang="en-US" dirty="0">
                <a:solidFill>
                  <a:srgbClr val="5F6062"/>
                </a:solidFill>
              </a:rPr>
              <a:t>PRESENTATION</a:t>
            </a:r>
            <a:r>
              <a:rPr lang="en-US" dirty="0">
                <a:solidFill>
                  <a:srgbClr val="5C6062"/>
                </a:solidFill>
              </a:rPr>
              <a:t> TITLE.</a:t>
            </a:r>
            <a:br>
              <a:rPr lang="en-US" dirty="0">
                <a:solidFill>
                  <a:srgbClr val="5C6062"/>
                </a:solidFill>
              </a:rPr>
            </a:br>
            <a:r>
              <a:rPr lang="en-US" dirty="0">
                <a:solidFill>
                  <a:srgbClr val="5C6062"/>
                </a:solidFill>
              </a:rPr>
              <a:t>60PT. BOOK.</a:t>
            </a:r>
            <a:endParaRPr lang="en-US" dirty="0"/>
          </a:p>
        </p:txBody>
      </p:sp>
      <p:sp>
        <p:nvSpPr>
          <p:cNvPr id="14" name="Subtitle 6"/>
          <p:cNvSpPr>
            <a:spLocks noGrp="1"/>
          </p:cNvSpPr>
          <p:nvPr>
            <p:ph type="subTitle" idx="1"/>
          </p:nvPr>
        </p:nvSpPr>
        <p:spPr>
          <a:xfrm>
            <a:off x="1187131" y="3298537"/>
            <a:ext cx="8669357" cy="16557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algn="l"/>
            <a:r>
              <a:rPr lang="en-US">
                <a:solidFill>
                  <a:srgbClr val="5F6062"/>
                </a:solidFill>
              </a:rPr>
              <a:t>Click to edit Master subtitle style</a:t>
            </a:r>
            <a:endParaRPr lang="en-US" dirty="0">
              <a:solidFill>
                <a:srgbClr val="5F6062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364171" y="6139180"/>
            <a:ext cx="536606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2800" b="0" i="1" dirty="0">
                <a:solidFill>
                  <a:schemeClr val="bg1"/>
                </a:solidFill>
                <a:latin typeface="+mn-lt"/>
              </a:rPr>
              <a:t>Open Possibilities.</a:t>
            </a:r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E97C30E1-378C-2A42-A461-9C9B4C971BA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06046" y="4130195"/>
            <a:ext cx="1997646" cy="2372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78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| top water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295642"/>
            <a:ext cx="9144000" cy="2387600"/>
          </a:xfrm>
        </p:spPr>
        <p:txBody>
          <a:bodyPr anchor="b"/>
          <a:lstStyle>
            <a:lvl1pPr algn="l">
              <a:defRPr sz="6000" b="0" i="0" spc="600" baseline="0">
                <a:solidFill>
                  <a:srgbClr val="4D4D4E"/>
                </a:solidFill>
                <a:latin typeface="Fira Sans Medium" panose="020B0603050000020004" pitchFamily="34" charset="0"/>
                <a:ea typeface="Fira Sans Medium" panose="020B0603050000020004" pitchFamily="34" charset="0"/>
                <a:cs typeface="Fira Sans Medium" panose="020B0603050000020004" pitchFamily="34" charset="0"/>
              </a:defRPr>
            </a:lvl1pPr>
          </a:lstStyle>
          <a:p>
            <a:r>
              <a:rPr lang="en-US" dirty="0">
                <a:solidFill>
                  <a:srgbClr val="5F6062"/>
                </a:solidFill>
              </a:rPr>
              <a:t>PRESENTATION</a:t>
            </a:r>
            <a:r>
              <a:rPr lang="en-US" dirty="0">
                <a:solidFill>
                  <a:srgbClr val="5C6062"/>
                </a:solidFill>
              </a:rPr>
              <a:t> TITLE.</a:t>
            </a:r>
            <a:br>
              <a:rPr lang="en-US" dirty="0">
                <a:solidFill>
                  <a:srgbClr val="5C6062"/>
                </a:solidFill>
              </a:rPr>
            </a:br>
            <a:r>
              <a:rPr lang="en-US" dirty="0">
                <a:solidFill>
                  <a:srgbClr val="5C6062"/>
                </a:solidFill>
              </a:rPr>
              <a:t>60PT. BOOK.</a:t>
            </a:r>
            <a:endParaRPr lang="en-US" dirty="0"/>
          </a:p>
        </p:txBody>
      </p:sp>
      <p:sp>
        <p:nvSpPr>
          <p:cNvPr id="11" name="Subtitle 6"/>
          <p:cNvSpPr>
            <a:spLocks noGrp="1"/>
          </p:cNvSpPr>
          <p:nvPr>
            <p:ph type="subTitle" idx="1"/>
          </p:nvPr>
        </p:nvSpPr>
        <p:spPr>
          <a:xfrm>
            <a:off x="1524000" y="3995755"/>
            <a:ext cx="9144000" cy="16557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algn="l"/>
            <a:r>
              <a:rPr lang="en-US">
                <a:solidFill>
                  <a:srgbClr val="5F6062"/>
                </a:solidFill>
              </a:rPr>
              <a:t>Click to edit Master subtitle style</a:t>
            </a:r>
            <a:endParaRPr lang="en-US" dirty="0">
              <a:solidFill>
                <a:srgbClr val="5F6062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781"/>
            <a:ext cx="12192000" cy="1220735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7093623" y="6311900"/>
            <a:ext cx="428777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400" i="1" dirty="0">
                <a:solidFill>
                  <a:srgbClr val="5F6062"/>
                </a:solidFill>
                <a:latin typeface="+mn-lt"/>
              </a:rPr>
              <a:t>Open Possibilities.</a:t>
            </a:r>
          </a:p>
        </p:txBody>
      </p:sp>
      <p:pic>
        <p:nvPicPr>
          <p:cNvPr id="8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id="{185F8A1E-C935-E040-AB6E-1911B420A99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6199" y="-20124"/>
            <a:ext cx="2514600" cy="115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9856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| left water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740"/>
            <a:ext cx="1475334" cy="686274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1998642" y="1063172"/>
            <a:ext cx="8669357" cy="2387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b="0" i="0" kern="1200" spc="600" baseline="0" dirty="0">
                <a:solidFill>
                  <a:srgbClr val="5F6062"/>
                </a:solidFill>
                <a:latin typeface="Fira Sans Medium" panose="020B0603050000020004" pitchFamily="34" charset="0"/>
                <a:ea typeface="Fira Sans Medium" panose="020B0603050000020004" pitchFamily="34" charset="0"/>
                <a:cs typeface="Fira Sans Medium" panose="020B0603050000020004" pitchFamily="34" charset="0"/>
              </a:defRPr>
            </a:lvl1pPr>
          </a:lstStyle>
          <a:p>
            <a:r>
              <a:rPr lang="en-US" dirty="0">
                <a:solidFill>
                  <a:srgbClr val="5F6062"/>
                </a:solidFill>
              </a:rPr>
              <a:t>PRESENTATION</a:t>
            </a:r>
            <a:r>
              <a:rPr lang="en-US" dirty="0">
                <a:solidFill>
                  <a:srgbClr val="5C6062"/>
                </a:solidFill>
              </a:rPr>
              <a:t> TITLE.</a:t>
            </a:r>
            <a:br>
              <a:rPr lang="en-US" dirty="0">
                <a:solidFill>
                  <a:srgbClr val="5C6062"/>
                </a:solidFill>
              </a:rPr>
            </a:br>
            <a:r>
              <a:rPr lang="en-US" dirty="0">
                <a:solidFill>
                  <a:srgbClr val="5C6062"/>
                </a:solidFill>
              </a:rPr>
              <a:t>60PT. BOOK.</a:t>
            </a:r>
            <a:endParaRPr lang="en-US" dirty="0"/>
          </a:p>
        </p:txBody>
      </p:sp>
      <p:sp>
        <p:nvSpPr>
          <p:cNvPr id="10" name="Subtitle 6"/>
          <p:cNvSpPr>
            <a:spLocks noGrp="1"/>
          </p:cNvSpPr>
          <p:nvPr>
            <p:ph type="subTitle" idx="1"/>
          </p:nvPr>
        </p:nvSpPr>
        <p:spPr>
          <a:xfrm>
            <a:off x="1998642" y="3530815"/>
            <a:ext cx="8669357" cy="16557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algn="l"/>
            <a:r>
              <a:rPr lang="en-US">
                <a:solidFill>
                  <a:srgbClr val="5F6062"/>
                </a:solidFill>
              </a:rPr>
              <a:t>Click to edit Master subtitle style</a:t>
            </a:r>
            <a:endParaRPr lang="en-US" dirty="0">
              <a:solidFill>
                <a:srgbClr val="5F6062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25F0DBB-6EC0-DF4F-A231-6D554CBEB8A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9220" y="96860"/>
            <a:ext cx="1236893" cy="1467780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2CB36B0-B9C8-4F62-82B3-AF5D50B475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Franklin Gothic Book"/>
                <a:cs typeface="Franklin Gothic Book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5098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 slide | watercolor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556201"/>
            <a:ext cx="10515600" cy="1325563"/>
          </a:xfrm>
        </p:spPr>
        <p:txBody>
          <a:bodyPr>
            <a:normAutofit/>
          </a:bodyPr>
          <a:lstStyle>
            <a:lvl1pPr>
              <a:defRPr sz="4800" b="0" spc="300" baseline="0">
                <a:solidFill>
                  <a:schemeClr val="tx1"/>
                </a:solidFill>
                <a:latin typeface="Franklin Gothic Book" charset="0"/>
                <a:ea typeface="Franklin Gothic Book" charset="0"/>
                <a:cs typeface="Franklin Gothic Book" charset="0"/>
              </a:defRPr>
            </a:lvl1pPr>
          </a:lstStyle>
          <a:p>
            <a:r>
              <a:rPr lang="en-US" dirty="0"/>
              <a:t>Slide Title. 48pt. Franklin Gothic Book. Title Case.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043003"/>
            <a:ext cx="10515600" cy="332070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Franklin Gothic Book"/>
                <a:ea typeface="Arial" charset="0"/>
                <a:cs typeface="Franklin Gothic Book"/>
              </a:defRPr>
            </a:lvl1pPr>
            <a:lvl2pPr>
              <a:defRPr>
                <a:solidFill>
                  <a:schemeClr val="tx1"/>
                </a:solidFill>
                <a:latin typeface="Franklin Gothic Book"/>
                <a:ea typeface="Arial" charset="0"/>
                <a:cs typeface="Franklin Gothic Book"/>
              </a:defRPr>
            </a:lvl2pPr>
            <a:lvl3pPr>
              <a:defRPr>
                <a:solidFill>
                  <a:schemeClr val="tx1"/>
                </a:solidFill>
                <a:latin typeface="Franklin Gothic Book"/>
                <a:ea typeface="Arial" charset="0"/>
                <a:cs typeface="Franklin Gothic Book"/>
              </a:defRPr>
            </a:lvl3pPr>
            <a:lvl4pPr>
              <a:defRPr>
                <a:solidFill>
                  <a:schemeClr val="tx1"/>
                </a:solidFill>
                <a:latin typeface="Franklin Gothic Book"/>
                <a:ea typeface="Arial" charset="0"/>
                <a:cs typeface="Franklin Gothic Book"/>
              </a:defRPr>
            </a:lvl4pPr>
            <a:lvl5pPr>
              <a:defRPr>
                <a:solidFill>
                  <a:schemeClr val="tx1"/>
                </a:solidFill>
                <a:latin typeface="Franklin Gothic Book"/>
                <a:ea typeface="Arial" charset="0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781"/>
            <a:ext cx="12192000" cy="1220735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7093623" y="6311900"/>
            <a:ext cx="428777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400" i="1" dirty="0">
                <a:solidFill>
                  <a:srgbClr val="5F6062"/>
                </a:solidFill>
                <a:latin typeface="+mn-lt"/>
              </a:rPr>
              <a:t>Open Possibilities.</a:t>
            </a:r>
          </a:p>
        </p:txBody>
      </p:sp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319AF2CB-5E38-E14B-9594-2D61524E000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519" y="-6781"/>
            <a:ext cx="2514600" cy="115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085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slide | watercolor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2" y="5647521"/>
            <a:ext cx="12192001" cy="121946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566852"/>
            <a:ext cx="10515600" cy="1325563"/>
          </a:xfrm>
        </p:spPr>
        <p:txBody>
          <a:bodyPr>
            <a:normAutofit/>
          </a:bodyPr>
          <a:lstStyle>
            <a:lvl1pPr>
              <a:defRPr sz="4800" b="0" spc="300" baseline="0">
                <a:solidFill>
                  <a:schemeClr val="tx1"/>
                </a:solidFill>
                <a:latin typeface="Franklin Gothic Book" charset="0"/>
                <a:ea typeface="Franklin Gothic Book" charset="0"/>
                <a:cs typeface="Franklin Gothic Book" charset="0"/>
              </a:defRPr>
            </a:lvl1pPr>
          </a:lstStyle>
          <a:p>
            <a:r>
              <a:rPr lang="en-US" dirty="0"/>
              <a:t>Slide Title. 48pt. Franklin Gothic Book. Title Case.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53654"/>
            <a:ext cx="10515600" cy="3320700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Franklin Gothic Book"/>
                <a:ea typeface="Arial" charset="0"/>
                <a:cs typeface="Franklin Gothic Book"/>
              </a:defRPr>
            </a:lvl1pPr>
            <a:lvl2pPr>
              <a:defRPr>
                <a:solidFill>
                  <a:schemeClr val="tx1"/>
                </a:solidFill>
                <a:latin typeface="Franklin Gothic Book"/>
                <a:ea typeface="Arial" charset="0"/>
                <a:cs typeface="Franklin Gothic Book"/>
              </a:defRPr>
            </a:lvl2pPr>
            <a:lvl3pPr>
              <a:defRPr>
                <a:solidFill>
                  <a:schemeClr val="tx1"/>
                </a:solidFill>
                <a:latin typeface="Franklin Gothic Book"/>
                <a:ea typeface="Arial" charset="0"/>
                <a:cs typeface="Franklin Gothic Book"/>
              </a:defRPr>
            </a:lvl3pPr>
            <a:lvl4pPr>
              <a:defRPr>
                <a:solidFill>
                  <a:schemeClr val="tx1"/>
                </a:solidFill>
                <a:latin typeface="Franklin Gothic Book"/>
                <a:ea typeface="Arial" charset="0"/>
                <a:cs typeface="Franklin Gothic Book"/>
              </a:defRPr>
            </a:lvl4pPr>
            <a:lvl5pPr>
              <a:defRPr>
                <a:solidFill>
                  <a:schemeClr val="tx1"/>
                </a:solidFill>
                <a:latin typeface="Franklin Gothic Book"/>
                <a:ea typeface="Arial" charset="0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7538720" y="6026422"/>
            <a:ext cx="465327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400" b="0" i="1" dirty="0">
                <a:solidFill>
                  <a:schemeClr val="bg1"/>
                </a:solidFill>
                <a:latin typeface="+mn-lt"/>
              </a:rPr>
              <a:t>Open Possibilities.</a:t>
            </a:r>
          </a:p>
        </p:txBody>
      </p:sp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80D855BD-168C-174B-8165-36DAAD1188F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57319" y="5640070"/>
            <a:ext cx="2514600" cy="115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8952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 slide | watercolor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5647519"/>
            <a:ext cx="12192000" cy="1219467"/>
          </a:xfrm>
          <a:prstGeom prst="rect">
            <a:avLst/>
          </a:prstGeom>
        </p:spPr>
      </p:pic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013516" y="675263"/>
            <a:ext cx="10090327" cy="2008187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0" name="Content Placeholder 20"/>
          <p:cNvSpPr>
            <a:spLocks noGrp="1"/>
          </p:cNvSpPr>
          <p:nvPr>
            <p:ph sz="half" idx="4294967295"/>
          </p:nvPr>
        </p:nvSpPr>
        <p:spPr>
          <a:xfrm>
            <a:off x="1028116" y="2809375"/>
            <a:ext cx="25146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21"/>
          <p:cNvSpPr>
            <a:spLocks noGrp="1"/>
          </p:cNvSpPr>
          <p:nvPr>
            <p:ph sz="half" idx="4294967295"/>
          </p:nvPr>
        </p:nvSpPr>
        <p:spPr>
          <a:xfrm>
            <a:off x="3551071" y="2808772"/>
            <a:ext cx="25146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22"/>
          <p:cNvSpPr>
            <a:spLocks noGrp="1"/>
          </p:cNvSpPr>
          <p:nvPr>
            <p:ph sz="half" idx="4294967295"/>
          </p:nvPr>
        </p:nvSpPr>
        <p:spPr>
          <a:xfrm>
            <a:off x="6074026" y="2806812"/>
            <a:ext cx="25146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23"/>
          <p:cNvSpPr>
            <a:spLocks noGrp="1"/>
          </p:cNvSpPr>
          <p:nvPr>
            <p:ph sz="half" idx="4294967295"/>
          </p:nvPr>
        </p:nvSpPr>
        <p:spPr>
          <a:xfrm>
            <a:off x="8589244" y="2806812"/>
            <a:ext cx="25146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19"/>
          <p:cNvSpPr>
            <a:spLocks noGrp="1"/>
          </p:cNvSpPr>
          <p:nvPr>
            <p:ph type="title" idx="4294967295"/>
          </p:nvPr>
        </p:nvSpPr>
        <p:spPr>
          <a:xfrm>
            <a:off x="1028116" y="1413777"/>
            <a:ext cx="10075728" cy="443935"/>
          </a:xfrm>
        </p:spPr>
        <p:txBody>
          <a:bodyPr>
            <a:normAutofit fontScale="90000"/>
          </a:bodyPr>
          <a:lstStyle/>
          <a:p>
            <a:pPr algn="ctr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7539485" y="6041912"/>
            <a:ext cx="461411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400" b="0" i="1" dirty="0">
                <a:solidFill>
                  <a:schemeClr val="bg1"/>
                </a:solidFill>
                <a:latin typeface="+mn-lt"/>
              </a:rPr>
              <a:t>Open Possibilities.</a:t>
            </a:r>
          </a:p>
        </p:txBody>
      </p:sp>
      <p:pic>
        <p:nvPicPr>
          <p:cNvPr id="18" name="Picture 17" descr="A picture containing text&#10;&#10;Description automatically generated">
            <a:extLst>
              <a:ext uri="{FF2B5EF4-FFF2-40B4-BE49-F238E27FC236}">
                <a16:creationId xmlns:a16="http://schemas.microsoft.com/office/drawing/2014/main" id="{B55EBCF8-3F14-BA41-9188-478E82DF9F0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57319" y="5640070"/>
            <a:ext cx="2514600" cy="1159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4512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slide | watercolor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7533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998643" y="551865"/>
            <a:ext cx="9355157" cy="1325563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4800" b="0" spc="30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Slide Title. 48pt. Franklin Gothic Book. Title Case.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98643" y="2012365"/>
            <a:ext cx="9355157" cy="4351338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Franklin Gothic Book"/>
                <a:ea typeface="Arial" charset="0"/>
                <a:cs typeface="Franklin Gothic Book"/>
              </a:defRPr>
            </a:lvl1pPr>
            <a:lvl2pPr>
              <a:defRPr>
                <a:solidFill>
                  <a:schemeClr val="tx1"/>
                </a:solidFill>
                <a:latin typeface="Franklin Gothic Book"/>
                <a:ea typeface="Arial" charset="0"/>
                <a:cs typeface="Franklin Gothic Book"/>
              </a:defRPr>
            </a:lvl2pPr>
            <a:lvl3pPr>
              <a:defRPr>
                <a:solidFill>
                  <a:schemeClr val="tx1"/>
                </a:solidFill>
                <a:latin typeface="Franklin Gothic Book"/>
                <a:ea typeface="Arial" charset="0"/>
                <a:cs typeface="Franklin Gothic Book"/>
              </a:defRPr>
            </a:lvl3pPr>
            <a:lvl4pPr>
              <a:defRPr>
                <a:solidFill>
                  <a:schemeClr val="tx1"/>
                </a:solidFill>
                <a:latin typeface="Franklin Gothic Book"/>
                <a:ea typeface="Arial" charset="0"/>
                <a:cs typeface="Franklin Gothic Book"/>
              </a:defRPr>
            </a:lvl4pPr>
            <a:lvl5pPr>
              <a:defRPr>
                <a:solidFill>
                  <a:schemeClr val="tx1"/>
                </a:solidFill>
                <a:latin typeface="Franklin Gothic Book"/>
                <a:ea typeface="Arial" charset="0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307BD1C-A6D4-FE43-A33C-1C41EE741A7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9220" y="96860"/>
            <a:ext cx="1236893" cy="1467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7174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reaker slide | 2 photos | green watercolor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716666" y="-1"/>
            <a:ext cx="1475334" cy="687815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2774525"/>
            <a:ext cx="10515600" cy="1325563"/>
          </a:xfrm>
        </p:spPr>
        <p:txBody>
          <a:bodyPr>
            <a:normAutofit/>
          </a:bodyPr>
          <a:lstStyle>
            <a:lvl1pPr algn="ctr">
              <a:defRPr sz="4000" b="0" spc="600" baseline="0">
                <a:solidFill>
                  <a:srgbClr val="4D4D4E"/>
                </a:solidFill>
                <a:latin typeface="Franklin Gothic Medium"/>
                <a:ea typeface="Arial" charset="0"/>
                <a:cs typeface="Franklin Gothic Medium"/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0" y="-2"/>
            <a:ext cx="6108700" cy="6878157"/>
          </a:xfrm>
        </p:spPr>
        <p:txBody>
          <a:bodyPr/>
          <a:lstStyle>
            <a:lvl1pPr marL="0" indent="0">
              <a:buNone/>
              <a:defRPr>
                <a:solidFill>
                  <a:srgbClr val="4D4D4E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8144469" y="789989"/>
            <a:ext cx="3209331" cy="3602992"/>
          </a:xfrm>
        </p:spPr>
        <p:txBody>
          <a:bodyPr/>
          <a:lstStyle>
            <a:lvl1pPr marL="0" indent="0">
              <a:buNone/>
              <a:defRPr>
                <a:solidFill>
                  <a:srgbClr val="4D4D4E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484639" y="6311900"/>
            <a:ext cx="428777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2400" i="1" dirty="0">
                <a:solidFill>
                  <a:srgbClr val="5F6062"/>
                </a:solidFill>
                <a:latin typeface="+mn-lt"/>
              </a:rPr>
              <a:t>Open Possibilities.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C7A93F7-4910-1348-B9AE-F0538949633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35886" y="5350734"/>
            <a:ext cx="1236893" cy="1467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91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reaker slide | 3 photos | watercolor corn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75334" cy="6858000"/>
          </a:xfrm>
          <a:prstGeom prst="rect">
            <a:avLst/>
          </a:prstGeom>
        </p:spPr>
      </p:pic>
      <p:sp>
        <p:nvSpPr>
          <p:cNvPr id="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412525" y="949325"/>
            <a:ext cx="4968875" cy="4968875"/>
          </a:xfrm>
        </p:spPr>
        <p:txBody>
          <a:bodyPr/>
          <a:lstStyle>
            <a:lvl1pPr marL="0" indent="0">
              <a:buNone/>
              <a:defRPr>
                <a:solidFill>
                  <a:srgbClr val="4D4D4E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404243" y="949325"/>
            <a:ext cx="2995951" cy="2995951"/>
          </a:xfrm>
        </p:spPr>
        <p:txBody>
          <a:bodyPr/>
          <a:lstStyle>
            <a:lvl1pPr marL="0" indent="0">
              <a:buNone/>
              <a:defRPr>
                <a:solidFill>
                  <a:srgbClr val="4D4D4E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429195" y="3945276"/>
            <a:ext cx="1972925" cy="1972925"/>
          </a:xfrm>
        </p:spPr>
        <p:txBody>
          <a:bodyPr/>
          <a:lstStyle>
            <a:lvl1pPr marL="0" indent="0">
              <a:buNone/>
              <a:defRPr>
                <a:solidFill>
                  <a:srgbClr val="4D4D4E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0" y="3945276"/>
            <a:ext cx="6400194" cy="1325563"/>
          </a:xfrm>
        </p:spPr>
        <p:txBody>
          <a:bodyPr>
            <a:normAutofit/>
          </a:bodyPr>
          <a:lstStyle>
            <a:lvl1pPr algn="ctr">
              <a:defRPr sz="4000" b="0" spc="600" baseline="0">
                <a:solidFill>
                  <a:srgbClr val="4D4D4E"/>
                </a:solidFill>
                <a:latin typeface="Franklin Gothic Medium"/>
                <a:ea typeface="Arial" charset="0"/>
                <a:cs typeface="Franklin Gothic Medium"/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7093623" y="6311900"/>
            <a:ext cx="428777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400" i="1" dirty="0">
                <a:solidFill>
                  <a:srgbClr val="5F6062"/>
                </a:solidFill>
                <a:latin typeface="+mn-lt"/>
              </a:rPr>
              <a:t>Open Possibilities.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605EA41-EECC-554E-8858-214ED40E0B3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9220" y="96860"/>
            <a:ext cx="1236893" cy="1467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6563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ouble content | watercolor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1" y="1"/>
            <a:ext cx="3649915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278074" y="779104"/>
            <a:ext cx="7075725" cy="1325563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4800" b="0" spc="300" dirty="0">
                <a:solidFill>
                  <a:srgbClr val="4D4D4E"/>
                </a:solidFill>
              </a:defRPr>
            </a:lvl1pPr>
          </a:lstStyle>
          <a:p>
            <a:pPr lvl="0"/>
            <a:r>
              <a:rPr lang="en-US" dirty="0"/>
              <a:t>Slide Title. 48pt. Franklin Gothic 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78074" y="2124823"/>
            <a:ext cx="3291840" cy="4114800"/>
          </a:xfrm>
        </p:spPr>
        <p:txBody>
          <a:bodyPr/>
          <a:lstStyle>
            <a:lvl1pPr>
              <a:defRPr baseline="0">
                <a:solidFill>
                  <a:srgbClr val="4D4D4E"/>
                </a:solidFill>
                <a:latin typeface="Franklin Gothic Book"/>
                <a:ea typeface="Arial" charset="0"/>
                <a:cs typeface="Franklin Gothic Book"/>
              </a:defRPr>
            </a:lvl1pPr>
            <a:lvl2pPr>
              <a:defRPr>
                <a:solidFill>
                  <a:srgbClr val="4D4D4E"/>
                </a:solidFill>
                <a:latin typeface="Franklin Gothic Book"/>
                <a:ea typeface="Arial" charset="0"/>
                <a:cs typeface="Franklin Gothic Book"/>
              </a:defRPr>
            </a:lvl2pPr>
            <a:lvl3pPr>
              <a:defRPr>
                <a:solidFill>
                  <a:srgbClr val="4D4D4E"/>
                </a:solidFill>
                <a:latin typeface="Franklin Gothic Book"/>
                <a:ea typeface="Arial" charset="0"/>
                <a:cs typeface="Franklin Gothic Book"/>
              </a:defRPr>
            </a:lvl3pPr>
            <a:lvl4pPr>
              <a:defRPr>
                <a:solidFill>
                  <a:srgbClr val="4D4D4E"/>
                </a:solidFill>
                <a:latin typeface="Franklin Gothic Book"/>
                <a:ea typeface="Arial" charset="0"/>
                <a:cs typeface="Franklin Gothic Book"/>
              </a:defRPr>
            </a:lvl4pPr>
            <a:lvl5pPr>
              <a:defRPr>
                <a:solidFill>
                  <a:srgbClr val="4D4D4E"/>
                </a:solidFill>
                <a:latin typeface="Franklin Gothic Book"/>
                <a:ea typeface="Arial" charset="0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061959" y="2124823"/>
            <a:ext cx="3291840" cy="4114800"/>
          </a:xfrm>
        </p:spPr>
        <p:txBody>
          <a:bodyPr/>
          <a:lstStyle>
            <a:lvl1pPr>
              <a:defRPr>
                <a:solidFill>
                  <a:srgbClr val="4D4D4E"/>
                </a:solidFill>
                <a:latin typeface="Franklin Gothic Book"/>
                <a:ea typeface="Arial" charset="0"/>
                <a:cs typeface="Franklin Gothic Book"/>
              </a:defRPr>
            </a:lvl1pPr>
            <a:lvl2pPr>
              <a:defRPr>
                <a:solidFill>
                  <a:srgbClr val="4D4D4E"/>
                </a:solidFill>
                <a:latin typeface="Franklin Gothic Book"/>
                <a:ea typeface="Arial" charset="0"/>
                <a:cs typeface="Franklin Gothic Book"/>
              </a:defRPr>
            </a:lvl2pPr>
            <a:lvl3pPr>
              <a:defRPr>
                <a:solidFill>
                  <a:srgbClr val="4D4D4E"/>
                </a:solidFill>
                <a:latin typeface="Franklin Gothic Book"/>
                <a:ea typeface="Arial" charset="0"/>
                <a:cs typeface="Franklin Gothic Book"/>
              </a:defRPr>
            </a:lvl3pPr>
            <a:lvl4pPr>
              <a:defRPr>
                <a:solidFill>
                  <a:srgbClr val="4D4D4E"/>
                </a:solidFill>
                <a:latin typeface="Franklin Gothic Book"/>
                <a:ea typeface="Arial" charset="0"/>
                <a:cs typeface="Franklin Gothic Book"/>
              </a:defRPr>
            </a:lvl4pPr>
            <a:lvl5pPr>
              <a:defRPr>
                <a:solidFill>
                  <a:srgbClr val="4D4D4E"/>
                </a:solidFill>
                <a:latin typeface="Franklin Gothic Book"/>
                <a:ea typeface="Arial" charset="0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3652854" y="-586703"/>
            <a:ext cx="625221" cy="4687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0"/>
          </p:nvPr>
        </p:nvSpPr>
        <p:spPr>
          <a:xfrm>
            <a:off x="420569" y="2389961"/>
            <a:ext cx="2814654" cy="3596147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Franklin Gothic Book"/>
                <a:ea typeface="Arial" charset="0"/>
                <a:cs typeface="Franklin Gothic Book"/>
              </a:defRPr>
            </a:lvl1pPr>
            <a:lvl2pPr>
              <a:defRPr>
                <a:solidFill>
                  <a:schemeClr val="bg1"/>
                </a:solidFill>
                <a:latin typeface="Franklin Gothic Book"/>
                <a:ea typeface="Arial" charset="0"/>
                <a:cs typeface="Franklin Gothic Book"/>
              </a:defRPr>
            </a:lvl2pPr>
            <a:lvl3pPr>
              <a:defRPr>
                <a:solidFill>
                  <a:schemeClr val="bg1"/>
                </a:solidFill>
                <a:latin typeface="Franklin Gothic Book"/>
                <a:ea typeface="Arial" charset="0"/>
                <a:cs typeface="Franklin Gothic Book"/>
              </a:defRPr>
            </a:lvl3pPr>
            <a:lvl4pPr>
              <a:defRPr>
                <a:solidFill>
                  <a:schemeClr val="bg1"/>
                </a:solidFill>
                <a:latin typeface="Franklin Gothic Book"/>
                <a:ea typeface="Arial" charset="0"/>
                <a:cs typeface="Franklin Gothic Book"/>
              </a:defRPr>
            </a:lvl4pPr>
            <a:lvl5pPr>
              <a:defRPr>
                <a:solidFill>
                  <a:schemeClr val="bg1"/>
                </a:solidFill>
                <a:latin typeface="Franklin Gothic Book"/>
                <a:ea typeface="Arial" charset="0"/>
                <a:cs typeface="Franklin Gothic Book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0" y="6311900"/>
            <a:ext cx="364127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0" i="1" dirty="0">
                <a:solidFill>
                  <a:schemeClr val="bg1"/>
                </a:solidFill>
                <a:latin typeface="+mn-lt"/>
              </a:rPr>
              <a:t>Open Possibilities.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DFB3012-A951-A24C-BAC0-F7EFE25309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02188" y="596389"/>
            <a:ext cx="1236893" cy="1467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3669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C0FD2-3D11-43BD-AE9D-99B7024FB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1AFC45-747E-4A84-B029-5408BA0AF2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861283-DC42-4C45-A063-DDE405C561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6A7AF7-F55E-4CAF-BD52-1B18757DE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36545F-2414-4AAD-8C92-93BAB4700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9AFCC-B519-431D-805A-25AE68E9A8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14144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B2476-CA26-4673-865B-0DB6C08868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C5493E-8CEB-43FD-94AF-DF0735FCC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41E082-1786-4DB2-BBD6-1696C28413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066D11-AC2D-40C0-B831-71FCEA4722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180F80-555D-4308-A683-E29E900C2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9AFCC-B519-431D-805A-25AE68E9A8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05399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A6FA6-DBA6-47E2-97A2-526490293D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1755F0-6D72-470A-989F-FD3349A28B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2F67-1060-4CEE-997C-3010B2EC53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44B695-EE82-4EBF-AFB0-450AC1661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8908A7-A458-4E7A-878D-5DFEC934A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9AFCC-B519-431D-805A-25AE68E9A8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95617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793E03-773F-4C19-8757-A7C73BA1F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D1A4BF-5ED0-47D9-A310-25CD8679F8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B37A25-BCDF-449D-A1D9-C300823E1B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62A05F-1163-4E0C-8477-FCC6F1F043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7D02CD-5294-4130-AD25-EC7A86EDE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A9FFC3-3D12-459B-98B7-60BE49518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9AFCC-B519-431D-805A-25AE68E9A8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7231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Franklin Gothic Book"/>
                <a:cs typeface="Franklin Gothic Book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Franklin Gothic Book"/>
                <a:cs typeface="Franklin Gothic Book"/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Franklin Gothic Book"/>
                <a:cs typeface="Franklin Gothic Book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773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711" r:id="rId2"/>
    <p:sldLayoutId id="2147483712" r:id="rId3"/>
    <p:sldLayoutId id="2147483713" r:id="rId4"/>
    <p:sldLayoutId id="2147483714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7" r:id="rId15"/>
    <p:sldLayoutId id="2147483728" r:id="rId1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5F6062"/>
          </a:solidFill>
          <a:latin typeface="Franklin Gothic Book" charset="0"/>
          <a:ea typeface="Franklin Gothic Book" charset="0"/>
          <a:cs typeface="Franklin Gothic Book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8DC63F"/>
        </a:buClr>
        <a:buSzPct val="100000"/>
        <a:buFont typeface="Arial"/>
        <a:buChar char="•"/>
        <a:defRPr sz="2400" kern="1200" baseline="0">
          <a:solidFill>
            <a:srgbClr val="5F6062"/>
          </a:solidFill>
          <a:latin typeface="Franklin Gothic Book"/>
          <a:ea typeface="Arial" charset="0"/>
          <a:cs typeface="Franklin Gothic Book"/>
        </a:defRPr>
      </a:lvl1pPr>
      <a:lvl2pPr marL="457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8DC63F"/>
        </a:buClr>
        <a:buSzPct val="100000"/>
        <a:buFont typeface="AppleSymbols" charset="0"/>
        <a:buChar char="⎻"/>
        <a:tabLst/>
        <a:defRPr sz="2400" kern="1200">
          <a:solidFill>
            <a:srgbClr val="5F6062"/>
          </a:solidFill>
          <a:latin typeface="Franklin Gothic Book"/>
          <a:ea typeface="Arial" charset="0"/>
          <a:cs typeface="Franklin Gothic Book"/>
        </a:defRPr>
      </a:lvl2pPr>
      <a:lvl3pPr marL="687388" indent="-230188" algn="l" defTabSz="914400" rtl="0" eaLnBrk="1" latinLnBrk="0" hangingPunct="1">
        <a:lnSpc>
          <a:spcPct val="90000"/>
        </a:lnSpc>
        <a:spcBef>
          <a:spcPts val="500"/>
        </a:spcBef>
        <a:buClr>
          <a:srgbClr val="8DC63F"/>
        </a:buClr>
        <a:buSzPct val="100000"/>
        <a:buFont typeface="Arial"/>
        <a:buChar char="•"/>
        <a:tabLst/>
        <a:defRPr sz="2000" kern="1200">
          <a:solidFill>
            <a:srgbClr val="5F6062"/>
          </a:solidFill>
          <a:latin typeface="Franklin Gothic Book"/>
          <a:ea typeface="Arial" charset="0"/>
          <a:cs typeface="Franklin Gothic Book"/>
        </a:defRPr>
      </a:lvl3pPr>
      <a:lvl4pPr marL="915988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8DC63F"/>
        </a:buClr>
        <a:buSzPct val="100000"/>
        <a:buFont typeface="AppleSymbols" charset="0"/>
        <a:buChar char="⎻"/>
        <a:tabLst/>
        <a:defRPr sz="1800" kern="1200">
          <a:solidFill>
            <a:srgbClr val="5F6062"/>
          </a:solidFill>
          <a:latin typeface="Franklin Gothic Book"/>
          <a:ea typeface="Arial" charset="0"/>
          <a:cs typeface="Franklin Gothic Book"/>
        </a:defRPr>
      </a:lvl4pPr>
      <a:lvl5pPr marL="1146175" indent="-230188" algn="l" defTabSz="914400" rtl="0" eaLnBrk="1" latinLnBrk="0" hangingPunct="1">
        <a:lnSpc>
          <a:spcPct val="90000"/>
        </a:lnSpc>
        <a:spcBef>
          <a:spcPts val="500"/>
        </a:spcBef>
        <a:buClr>
          <a:srgbClr val="8DC63F"/>
        </a:buClr>
        <a:buSzPct val="75000"/>
        <a:buFont typeface="Courier New" charset="0"/>
        <a:buChar char="o"/>
        <a:tabLst/>
        <a:defRPr sz="1800" kern="1200">
          <a:solidFill>
            <a:srgbClr val="5F6062"/>
          </a:solidFill>
          <a:latin typeface="Franklin Gothic Book"/>
          <a:ea typeface="Arial" charset="0"/>
          <a:cs typeface="Franklin Gothic Book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0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86CC078-D841-4305-A80B-AC3D424B0A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64077" y="1221781"/>
            <a:ext cx="8170607" cy="2222507"/>
          </a:xfrm>
        </p:spPr>
        <p:txBody>
          <a:bodyPr>
            <a:normAutofit fontScale="90000"/>
          </a:bodyPr>
          <a:lstStyle/>
          <a:p>
            <a:pPr>
              <a:spcBef>
                <a:spcPts val="0"/>
              </a:spcBef>
            </a:pPr>
            <a:r>
              <a:rPr lang="en-CA" dirty="0"/>
              <a:t>OCP – ODSA Project</a:t>
            </a:r>
            <a:br>
              <a:rPr lang="en-CA" dirty="0"/>
            </a:b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8B01942-D199-47CA-B866-ABF8E72E17DF}"/>
              </a:ext>
            </a:extLst>
          </p:cNvPr>
          <p:cNvSpPr txBox="1">
            <a:spLocks/>
          </p:cNvSpPr>
          <p:nvPr/>
        </p:nvSpPr>
        <p:spPr>
          <a:xfrm>
            <a:off x="11353800" y="6539170"/>
            <a:ext cx="517792" cy="16260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AC9AFCC-B519-431D-805A-25AE68E9A82C}" type="slidenum">
              <a:rPr lang="en-US" sz="1000" smtClean="0"/>
              <a:pPr algn="r"/>
              <a:t>1</a:t>
            </a:fld>
            <a:endParaRPr lang="en-US" sz="1000" dirty="0"/>
          </a:p>
        </p:txBody>
      </p:sp>
      <p:sp>
        <p:nvSpPr>
          <p:cNvPr id="6" name="Subtitle 1">
            <a:extLst>
              <a:ext uri="{FF2B5EF4-FFF2-40B4-BE49-F238E27FC236}">
                <a16:creationId xmlns:a16="http://schemas.microsoft.com/office/drawing/2014/main" id="{3764C7BC-4544-482F-80B7-8ECE5D6276E3}"/>
              </a:ext>
            </a:extLst>
          </p:cNvPr>
          <p:cNvSpPr txBox="1">
            <a:spLocks/>
          </p:cNvSpPr>
          <p:nvPr/>
        </p:nvSpPr>
        <p:spPr>
          <a:xfrm>
            <a:off x="3966297" y="4105163"/>
            <a:ext cx="7387503" cy="1531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8DC63F"/>
              </a:buClr>
              <a:buSzPct val="100000"/>
              <a:buFont typeface="Arial"/>
              <a:buNone/>
              <a:defRPr sz="2400" kern="1200" baseline="0">
                <a:solidFill>
                  <a:srgbClr val="5F6062"/>
                </a:solidFill>
                <a:latin typeface="Franklin Gothic Book"/>
                <a:ea typeface="Arial" charset="0"/>
                <a:cs typeface="Franklin Gothic Book"/>
              </a:defRPr>
            </a:lvl1pPr>
            <a:lvl2pPr marL="457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8DC63F"/>
              </a:buClr>
              <a:buSzPct val="100000"/>
              <a:buFont typeface="AppleSymbols" charset="0"/>
              <a:buChar char="⎻"/>
              <a:tabLst/>
              <a:defRPr sz="2400" kern="1200">
                <a:solidFill>
                  <a:srgbClr val="5F6062"/>
                </a:solidFill>
                <a:latin typeface="Franklin Gothic Book"/>
                <a:ea typeface="Arial" charset="0"/>
                <a:cs typeface="Franklin Gothic Book"/>
              </a:defRPr>
            </a:lvl2pPr>
            <a:lvl3pPr marL="6873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8DC63F"/>
              </a:buClr>
              <a:buSzPct val="100000"/>
              <a:buFont typeface="Arial"/>
              <a:buChar char="•"/>
              <a:tabLst/>
              <a:defRPr sz="2000" kern="1200">
                <a:solidFill>
                  <a:srgbClr val="5F6062"/>
                </a:solidFill>
                <a:latin typeface="Franklin Gothic Book"/>
                <a:ea typeface="Arial" charset="0"/>
                <a:cs typeface="Franklin Gothic Book"/>
              </a:defRPr>
            </a:lvl3pPr>
            <a:lvl4pPr marL="915988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8DC63F"/>
              </a:buClr>
              <a:buSzPct val="100000"/>
              <a:buFont typeface="AppleSymbols" charset="0"/>
              <a:buChar char="⎻"/>
              <a:tabLst/>
              <a:defRPr sz="1800" kern="1200">
                <a:solidFill>
                  <a:srgbClr val="5F6062"/>
                </a:solidFill>
                <a:latin typeface="Franklin Gothic Book"/>
                <a:ea typeface="Arial" charset="0"/>
                <a:cs typeface="Franklin Gothic Book"/>
              </a:defRPr>
            </a:lvl4pPr>
            <a:lvl5pPr marL="11461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8DC63F"/>
              </a:buClr>
              <a:buSzPct val="75000"/>
              <a:buFont typeface="Courier New" charset="0"/>
              <a:buChar char="o"/>
              <a:tabLst/>
              <a:defRPr sz="1800" kern="1200">
                <a:solidFill>
                  <a:srgbClr val="5F6062"/>
                </a:solidFill>
                <a:latin typeface="Franklin Gothic Book"/>
                <a:ea typeface="Arial" charset="0"/>
                <a:cs typeface="Franklin Gothic Book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dirty="0" err="1"/>
              <a:t>QuickLogic</a:t>
            </a:r>
            <a:endParaRPr lang="en-US" dirty="0"/>
          </a:p>
          <a:p>
            <a:pPr>
              <a:lnSpc>
                <a:spcPct val="100000"/>
              </a:lnSpc>
            </a:pPr>
            <a:r>
              <a:rPr lang="en-US" dirty="0" err="1"/>
              <a:t>eFPGA</a:t>
            </a:r>
            <a:r>
              <a:rPr lang="en-US" dirty="0"/>
              <a:t>/FPGA </a:t>
            </a:r>
            <a:r>
              <a:rPr lang="en-US" dirty="0" err="1"/>
              <a:t>Chiplets</a:t>
            </a:r>
            <a:endParaRPr lang="en-US" dirty="0"/>
          </a:p>
          <a:p>
            <a:pPr>
              <a:lnSpc>
                <a:spcPct val="100000"/>
              </a:lnSpc>
            </a:pPr>
            <a:r>
              <a:rPr lang="en-US" dirty="0"/>
              <a:t>Brian Faith - CEO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026D6B7-16AA-4F4A-824C-C6B6DD9D8246}"/>
              </a:ext>
            </a:extLst>
          </p:cNvPr>
          <p:cNvSpPr/>
          <p:nvPr/>
        </p:nvSpPr>
        <p:spPr>
          <a:xfrm>
            <a:off x="10140942" y="408279"/>
            <a:ext cx="1471754" cy="1439251"/>
          </a:xfrm>
          <a:prstGeom prst="ellipse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300"/>
              </a:spcAft>
            </a:pPr>
            <a:r>
              <a:rPr lang="en-US" sz="1400" b="1" dirty="0">
                <a:solidFill>
                  <a:srgbClr val="080808"/>
                </a:solidFill>
              </a:rPr>
              <a:t>Community Led </a:t>
            </a:r>
          </a:p>
          <a:p>
            <a:pPr algn="ctr">
              <a:spcAft>
                <a:spcPts val="300"/>
              </a:spcAft>
            </a:pPr>
            <a:r>
              <a:rPr lang="en-US" sz="1400" b="1" dirty="0">
                <a:solidFill>
                  <a:srgbClr val="080808"/>
                </a:solidFill>
              </a:rPr>
              <a:t>Hyperscale</a:t>
            </a:r>
          </a:p>
          <a:p>
            <a:pPr algn="ctr">
              <a:spcAft>
                <a:spcPts val="1200"/>
              </a:spcAft>
            </a:pPr>
            <a:r>
              <a:rPr lang="en-US" sz="1400" b="1" dirty="0">
                <a:solidFill>
                  <a:srgbClr val="080808"/>
                </a:solidFill>
              </a:rPr>
              <a:t>Open Innovation</a:t>
            </a:r>
            <a:endParaRPr lang="en-US" sz="1100" b="1" dirty="0">
              <a:solidFill>
                <a:srgbClr val="080808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F87D7B9-B153-431A-ACFB-1C23E8A19607}"/>
              </a:ext>
            </a:extLst>
          </p:cNvPr>
          <p:cNvSpPr txBox="1"/>
          <p:nvPr/>
        </p:nvSpPr>
        <p:spPr>
          <a:xfrm>
            <a:off x="3864077" y="2908453"/>
            <a:ext cx="57160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3600" dirty="0"/>
              <a:t>Commercialization Use Case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937754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60441E2-AB4F-4CC7-BE8B-E06AEDED4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4903" y="419133"/>
            <a:ext cx="9741960" cy="669881"/>
          </a:xfrm>
        </p:spPr>
        <p:txBody>
          <a:bodyPr>
            <a:noAutofit/>
          </a:bodyPr>
          <a:lstStyle/>
          <a:p>
            <a:r>
              <a:rPr lang="en-CA" sz="2800" dirty="0"/>
              <a:t>Why ODSA at QuickLogic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C2A28B-0E44-4019-9808-FCFF154A60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4902" y="1123854"/>
            <a:ext cx="7547871" cy="4834616"/>
          </a:xfrm>
        </p:spPr>
        <p:txBody>
          <a:bodyPr>
            <a:normAutofit/>
          </a:bodyPr>
          <a:lstStyle/>
          <a:p>
            <a:pPr marL="398463" indent="-398463">
              <a:spcAft>
                <a:spcPts val="600"/>
              </a:spcAft>
            </a:pPr>
            <a:r>
              <a:rPr lang="en-CA" sz="2000" dirty="0"/>
              <a:t>Programmable Logic (both discrete and in the form of embedded FPGA IP) is seeing increased use in domain-specific and/or application-specific use cases</a:t>
            </a:r>
          </a:p>
          <a:p>
            <a:pPr marL="398463" indent="-398463">
              <a:spcAft>
                <a:spcPts val="600"/>
              </a:spcAft>
            </a:pPr>
            <a:r>
              <a:rPr lang="en-CA" sz="2000" dirty="0"/>
              <a:t>In-bound customer request for either eFPGA IP or in chiplet form for package-level integration</a:t>
            </a:r>
          </a:p>
          <a:p>
            <a:pPr marL="398463" indent="-398463">
              <a:spcAft>
                <a:spcPts val="600"/>
              </a:spcAft>
            </a:pPr>
            <a:r>
              <a:rPr lang="en-CA" sz="2000" dirty="0"/>
              <a:t>QuickLogic’s product development strategy enables customization of eFPGA IP and/or chiplets at the pace of our customer</a:t>
            </a:r>
          </a:p>
          <a:p>
            <a:pPr marL="398463" indent="-398463">
              <a:spcAft>
                <a:spcPts val="600"/>
              </a:spcAft>
            </a:pPr>
            <a:r>
              <a:rPr lang="en-CA" sz="2000" dirty="0"/>
              <a:t>QuickLogic has been involved with the ODSA since 2022</a:t>
            </a:r>
            <a:endParaRPr lang="en-CA" sz="16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6B65F4-D0EE-4C2E-86C6-FC43BD5B4EAD}"/>
              </a:ext>
            </a:extLst>
          </p:cNvPr>
          <p:cNvSpPr txBox="1">
            <a:spLocks/>
          </p:cNvSpPr>
          <p:nvPr/>
        </p:nvSpPr>
        <p:spPr>
          <a:xfrm>
            <a:off x="11353800" y="6539170"/>
            <a:ext cx="517792" cy="16260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AC9AFCC-B519-431D-805A-25AE68E9A82C}" type="slidenum">
              <a:rPr lang="en-US" sz="1000" smtClean="0"/>
              <a:pPr algn="r"/>
              <a:t>2</a:t>
            </a:fld>
            <a:endParaRPr lang="en-US" sz="1000" dirty="0"/>
          </a:p>
        </p:txBody>
      </p:sp>
      <p:pic>
        <p:nvPicPr>
          <p:cNvPr id="8" name="Picture 8">
            <a:extLst>
              <a:ext uri="{FF2B5EF4-FFF2-40B4-BE49-F238E27FC236}">
                <a16:creationId xmlns:a16="http://schemas.microsoft.com/office/drawing/2014/main" id="{CC068856-5114-4CEC-8585-34EE297952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4782" y="2094992"/>
            <a:ext cx="2204632" cy="2204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C8A8B58-9D5A-4B8D-8CA9-B6019DB7CD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17362" y="4299624"/>
            <a:ext cx="1699471" cy="1658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2921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60441E2-AB4F-4CC7-BE8B-E06AEDED4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4903" y="419133"/>
            <a:ext cx="9741960" cy="669881"/>
          </a:xfrm>
        </p:spPr>
        <p:txBody>
          <a:bodyPr>
            <a:noAutofit/>
          </a:bodyPr>
          <a:lstStyle/>
          <a:p>
            <a:r>
              <a:rPr lang="en-CA" sz="2800" dirty="0"/>
              <a:t>ODSA Use Case at QuickLogic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C2A28B-0E44-4019-9808-FCFF154A60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8848" y="1198574"/>
            <a:ext cx="6953188" cy="395492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98145" indent="-398145">
              <a:lnSpc>
                <a:spcPct val="120000"/>
              </a:lnSpc>
              <a:spcAft>
                <a:spcPts val="600"/>
              </a:spcAft>
            </a:pPr>
            <a:r>
              <a:rPr lang="en-CA" sz="2000" dirty="0"/>
              <a:t>Product intersection with ODSA spec</a:t>
            </a:r>
            <a:endParaRPr lang="en-US"/>
          </a:p>
          <a:p>
            <a:pPr marL="626745" lvl="1" indent="-398145">
              <a:lnSpc>
                <a:spcPct val="120000"/>
              </a:lnSpc>
              <a:spcAft>
                <a:spcPts val="600"/>
              </a:spcAft>
            </a:pPr>
            <a:r>
              <a:rPr lang="en-CA" sz="1800" dirty="0"/>
              <a:t>QuickLogic is collaborating with </a:t>
            </a:r>
            <a:r>
              <a:rPr lang="en-CA" sz="1800" dirty="0" err="1"/>
              <a:t>eTopus</a:t>
            </a:r>
            <a:r>
              <a:rPr lang="en-CA" sz="1800" dirty="0"/>
              <a:t> to bring to market FPGA chiplets based on the BOW d2D PHY + </a:t>
            </a:r>
            <a:r>
              <a:rPr lang="en-CA" sz="1800"/>
              <a:t>UCIe</a:t>
            </a:r>
          </a:p>
          <a:p>
            <a:pPr marL="626745" lvl="1" indent="-398145">
              <a:lnSpc>
                <a:spcPct val="120000"/>
              </a:lnSpc>
              <a:spcAft>
                <a:spcPts val="600"/>
              </a:spcAft>
            </a:pPr>
            <a:r>
              <a:rPr lang="en-CA" sz="1800" dirty="0"/>
              <a:t>Starting with a GF </a:t>
            </a:r>
            <a:r>
              <a:rPr lang="en-CA" sz="1800"/>
              <a:t>22FDX</a:t>
            </a:r>
            <a:r>
              <a:rPr lang="en-CA" sz="1800" dirty="0"/>
              <a:t> </a:t>
            </a:r>
            <a:r>
              <a:rPr lang="en-CA" sz="1800" err="1"/>
              <a:t>eFPGA</a:t>
            </a:r>
            <a:r>
              <a:rPr lang="en-CA" sz="1800" dirty="0"/>
              <a:t>-based </a:t>
            </a:r>
            <a:r>
              <a:rPr lang="en-CA" sz="1800" err="1"/>
              <a:t>chiplet</a:t>
            </a:r>
            <a:r>
              <a:rPr lang="en-CA" sz="1800" dirty="0"/>
              <a:t> definition and supporting 4G/8G on the PHY side and customizable FPGA array size.</a:t>
            </a:r>
            <a:endParaRPr lang="en-CA" sz="1800"/>
          </a:p>
          <a:p>
            <a:pPr marL="626745" lvl="1" indent="-398145">
              <a:lnSpc>
                <a:spcPct val="120000"/>
              </a:lnSpc>
              <a:spcAft>
                <a:spcPts val="600"/>
              </a:spcAft>
            </a:pPr>
            <a:r>
              <a:rPr lang="en-CA" sz="1800" dirty="0"/>
              <a:t>Under evaluation by couple of lead customers</a:t>
            </a:r>
            <a:endParaRPr lang="en-CA" sz="1800"/>
          </a:p>
          <a:p>
            <a:pPr marL="626745" lvl="1" indent="-398145">
              <a:lnSpc>
                <a:spcPct val="120000"/>
              </a:lnSpc>
              <a:spcAft>
                <a:spcPts val="600"/>
              </a:spcAft>
            </a:pPr>
            <a:r>
              <a:rPr lang="en-CA" sz="1800" dirty="0"/>
              <a:t>AI/ML and custom optimizations for improved performance and power consumption</a:t>
            </a:r>
            <a:endParaRPr lang="en-CA" sz="1800"/>
          </a:p>
          <a:p>
            <a:pPr marL="398145" indent="-398145">
              <a:lnSpc>
                <a:spcPct val="120000"/>
              </a:lnSpc>
              <a:spcAft>
                <a:spcPts val="600"/>
              </a:spcAft>
            </a:pPr>
            <a:endParaRPr lang="en-CA" sz="160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6B65F4-D0EE-4C2E-86C6-FC43BD5B4EAD}"/>
              </a:ext>
            </a:extLst>
          </p:cNvPr>
          <p:cNvSpPr txBox="1">
            <a:spLocks/>
          </p:cNvSpPr>
          <p:nvPr/>
        </p:nvSpPr>
        <p:spPr>
          <a:xfrm>
            <a:off x="11414282" y="6044877"/>
            <a:ext cx="517792" cy="16260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AC9AFCC-B519-431D-805A-25AE68E9A82C}" type="slidenum">
              <a:rPr lang="en-US" sz="1000" smtClean="0"/>
              <a:pPr algn="r"/>
              <a:t>3</a:t>
            </a:fld>
            <a:endParaRPr lang="en-US" sz="1000" dirty="0"/>
          </a:p>
        </p:txBody>
      </p:sp>
      <p:pic>
        <p:nvPicPr>
          <p:cNvPr id="8" name="Google Shape;346;p42">
            <a:extLst>
              <a:ext uri="{FF2B5EF4-FFF2-40B4-BE49-F238E27FC236}">
                <a16:creationId xmlns:a16="http://schemas.microsoft.com/office/drawing/2014/main" id="{736C48DE-C6EC-4921-9045-340B5509F6E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85676" y="1805724"/>
            <a:ext cx="2281276" cy="176122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C4FBC6EE-AD14-4D33-AC99-36E775CEC0C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9383" y="3987060"/>
            <a:ext cx="2074537" cy="207453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C0A4F7A-C118-4D7E-B9DB-6A9759AAC8EE}"/>
              </a:ext>
            </a:extLst>
          </p:cNvPr>
          <p:cNvSpPr txBox="1"/>
          <p:nvPr/>
        </p:nvSpPr>
        <p:spPr>
          <a:xfrm>
            <a:off x="9839763" y="4895277"/>
            <a:ext cx="973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>
                <a:solidFill>
                  <a:schemeClr val="bg1"/>
                </a:solidFill>
              </a:rPr>
              <a:t>eFPGA</a:t>
            </a:r>
          </a:p>
        </p:txBody>
      </p:sp>
    </p:spTree>
    <p:extLst>
      <p:ext uri="{BB962C8B-B14F-4D97-AF65-F5344CB8AC3E}">
        <p14:creationId xmlns:p14="http://schemas.microsoft.com/office/powerpoint/2010/main" val="40661666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60441E2-AB4F-4CC7-BE8B-E06AEDED4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4903" y="419133"/>
            <a:ext cx="9741960" cy="669881"/>
          </a:xfrm>
        </p:spPr>
        <p:txBody>
          <a:bodyPr>
            <a:noAutofit/>
          </a:bodyPr>
          <a:lstStyle/>
          <a:p>
            <a:r>
              <a:rPr lang="en-CA" sz="2800" dirty="0"/>
              <a:t>What is Next for ODSA at QuickLogic 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C2A28B-0E44-4019-9808-FCFF154A60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1863" y="1176350"/>
            <a:ext cx="6684292" cy="492854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98145" indent="-398145">
              <a:spcAft>
                <a:spcPts val="600"/>
              </a:spcAft>
            </a:pPr>
            <a:r>
              <a:rPr lang="en-CA" sz="2000" dirty="0"/>
              <a:t>QuickLogic's Automated eFPGA IP Generator, named Australis, enables time-to-design of chiplets in months vs years.  </a:t>
            </a:r>
            <a:endParaRPr lang="en-US"/>
          </a:p>
          <a:p>
            <a:pPr marL="398145" indent="-398145">
              <a:spcAft>
                <a:spcPts val="600"/>
              </a:spcAft>
            </a:pPr>
            <a:r>
              <a:rPr lang="en-CA" sz="2000" dirty="0"/>
              <a:t>Australis is 100% standard cell-based, foundry/process agnostic is based on our eFPGA IP generator called Australis</a:t>
            </a:r>
            <a:endParaRPr lang="en-CA" sz="2000"/>
          </a:p>
          <a:p>
            <a:pPr marL="398145" indent="-398145">
              <a:spcAft>
                <a:spcPts val="600"/>
              </a:spcAft>
            </a:pPr>
            <a:r>
              <a:rPr lang="en-CA" sz="2000" dirty="0"/>
              <a:t>Enables us to support any foundry/process node and virtually any FPGA array side within a calendar quarter</a:t>
            </a:r>
            <a:endParaRPr lang="en-CA" sz="2000"/>
          </a:p>
          <a:p>
            <a:pPr marL="398145" indent="-398145">
              <a:spcAft>
                <a:spcPts val="600"/>
              </a:spcAft>
            </a:pPr>
            <a:r>
              <a:rPr lang="en-CA" sz="2000" dirty="0"/>
              <a:t>Further eFPGA customizations for domain-specific use cases can be evaluated via QuickLogic’s architecture exploration tools to optimize the eFPGA core for the intended workload</a:t>
            </a:r>
            <a:endParaRPr lang="en-CA" sz="2000"/>
          </a:p>
          <a:p>
            <a:pPr marL="398145" indent="-398145">
              <a:spcAft>
                <a:spcPts val="600"/>
              </a:spcAft>
            </a:pPr>
            <a:r>
              <a:rPr lang="en-CA" sz="2000" dirty="0"/>
              <a:t>Currently evaluating </a:t>
            </a:r>
            <a:r>
              <a:rPr lang="en-CA" sz="2000"/>
              <a:t>7/6/5nm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6B65F4-D0EE-4C2E-86C6-FC43BD5B4EAD}"/>
              </a:ext>
            </a:extLst>
          </p:cNvPr>
          <p:cNvSpPr txBox="1">
            <a:spLocks/>
          </p:cNvSpPr>
          <p:nvPr/>
        </p:nvSpPr>
        <p:spPr>
          <a:xfrm>
            <a:off x="11353800" y="6539170"/>
            <a:ext cx="517792" cy="16260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AC9AFCC-B519-431D-805A-25AE68E9A82C}" type="slidenum">
              <a:rPr lang="en-US" sz="1000" smtClean="0"/>
              <a:pPr algn="r"/>
              <a:t>4</a:t>
            </a:fld>
            <a:endParaRPr lang="en-US" sz="1000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DC5E4F2-2E06-EDA5-B364-BF0F088806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5034736"/>
              </p:ext>
            </p:extLst>
          </p:nvPr>
        </p:nvGraphicFramePr>
        <p:xfrm>
          <a:off x="8752102" y="2356224"/>
          <a:ext cx="3119490" cy="3886156"/>
        </p:xfrm>
        <a:graphic>
          <a:graphicData uri="http://schemas.openxmlformats.org/drawingml/2006/table">
            <a:tbl>
              <a:tblPr firstRow="1" bandRow="1"/>
              <a:tblGrid>
                <a:gridCol w="1559745">
                  <a:extLst>
                    <a:ext uri="{9D8B030D-6E8A-4147-A177-3AD203B41FA5}">
                      <a16:colId xmlns:a16="http://schemas.microsoft.com/office/drawing/2014/main" val="1085548276"/>
                    </a:ext>
                  </a:extLst>
                </a:gridCol>
                <a:gridCol w="1559745">
                  <a:extLst>
                    <a:ext uri="{9D8B030D-6E8A-4147-A177-3AD203B41FA5}">
                      <a16:colId xmlns:a16="http://schemas.microsoft.com/office/drawing/2014/main" val="3947357707"/>
                    </a:ext>
                  </a:extLst>
                </a:gridCol>
              </a:tblGrid>
              <a:tr h="30248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ato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ato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ato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ato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ato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ato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ato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ato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ato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>
                          <a:solidFill>
                            <a:schemeClr val="bg1"/>
                          </a:solidFill>
                        </a:rPr>
                        <a:t>Technology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ECAE6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ato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ato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ato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ato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ato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ato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ato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ato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Lato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endParaRPr lang="en-US">
                        <a:solidFill>
                          <a:schemeClr val="bg1"/>
                        </a:solidFill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>
                          <a:solidFill>
                            <a:schemeClr val="bg1"/>
                          </a:solidFill>
                        </a:rPr>
                        <a:t>Logic Cells -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>
                          <a:solidFill>
                            <a:schemeClr val="bg1"/>
                          </a:solidFill>
                        </a:rPr>
                        <a:t>LUT6 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ECAE6">
                        <a:lumMod val="60000"/>
                        <a:lumOff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2053769"/>
                  </a:ext>
                </a:extLst>
              </a:tr>
              <a:tr h="67435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>
                          <a:solidFill>
                            <a:schemeClr val="bg1"/>
                          </a:solidFill>
                        </a:rPr>
                        <a:t>22nm FDX</a:t>
                      </a:r>
                      <a:endParaRPr lang="en-US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ECAE6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>
                          <a:solidFill>
                            <a:schemeClr val="bg1"/>
                          </a:solidFill>
                        </a:rPr>
                        <a:t>~20K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ECAE6">
                        <a:lumMod val="60000"/>
                        <a:lumOff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9877789"/>
                  </a:ext>
                </a:extLst>
              </a:tr>
              <a:tr h="67435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>
                          <a:solidFill>
                            <a:schemeClr val="bg1"/>
                          </a:solidFill>
                        </a:rPr>
                        <a:t>7nm TSMC</a:t>
                      </a:r>
                      <a:endParaRPr lang="en-US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ECAE6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>
                          <a:solidFill>
                            <a:schemeClr val="bg1"/>
                          </a:solidFill>
                        </a:rPr>
                        <a:t>~200K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ECAE6">
                        <a:lumMod val="60000"/>
                        <a:lumOff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4264982"/>
                  </a:ext>
                </a:extLst>
              </a:tr>
              <a:tr h="67435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>
                          <a:solidFill>
                            <a:schemeClr val="bg1"/>
                          </a:solidFill>
                        </a:rPr>
                        <a:t>6nm TSMC</a:t>
                      </a:r>
                      <a:endParaRPr lang="en-US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ECAE6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>
                          <a:solidFill>
                            <a:schemeClr val="bg1"/>
                          </a:solidFill>
                        </a:rPr>
                        <a:t>~300K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ECAE6">
                        <a:lumMod val="60000"/>
                        <a:lumOff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7983243"/>
                  </a:ext>
                </a:extLst>
              </a:tr>
              <a:tr h="67435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>
                          <a:solidFill>
                            <a:schemeClr val="bg1"/>
                          </a:solidFill>
                        </a:rPr>
                        <a:t>5nm TSMC</a:t>
                      </a:r>
                      <a:endParaRPr lang="en-US"/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ECAE6">
                        <a:lumMod val="60000"/>
                        <a:lumOff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Lato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>
                          <a:solidFill>
                            <a:schemeClr val="bg1"/>
                          </a:solidFill>
                        </a:rPr>
                        <a:t>~400K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ECAE6">
                        <a:lumMod val="60000"/>
                        <a:lumOff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5457819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323D41A5-107A-9D46-E9AB-C3FA61E33F63}"/>
              </a:ext>
            </a:extLst>
          </p:cNvPr>
          <p:cNvSpPr txBox="1"/>
          <p:nvPr/>
        </p:nvSpPr>
        <p:spPr>
          <a:xfrm>
            <a:off x="9433560" y="1335100"/>
            <a:ext cx="1920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Potential I/O chiplets within 2.5x5mm</a:t>
            </a:r>
          </a:p>
        </p:txBody>
      </p:sp>
    </p:spTree>
    <p:extLst>
      <p:ext uri="{BB962C8B-B14F-4D97-AF65-F5344CB8AC3E}">
        <p14:creationId xmlns:p14="http://schemas.microsoft.com/office/powerpoint/2010/main" val="4080167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CC455-16E3-475D-AD99-994C1415097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/>
              <a:t>Questions</a:t>
            </a:r>
            <a:endParaRPr lang="en-US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03AF7B02-2614-442A-83FD-F3089997EB27}"/>
              </a:ext>
            </a:extLst>
          </p:cNvPr>
          <p:cNvSpPr txBox="1">
            <a:spLocks/>
          </p:cNvSpPr>
          <p:nvPr/>
        </p:nvSpPr>
        <p:spPr>
          <a:xfrm>
            <a:off x="11353800" y="6539170"/>
            <a:ext cx="517792" cy="16260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7AC9AFCC-B519-431D-805A-25AE68E9A82C}" type="slidenum">
              <a:rPr lang="en-US" sz="1000" smtClean="0"/>
              <a:pPr algn="r"/>
              <a:t>5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966307089"/>
      </p:ext>
    </p:extLst>
  </p:cSld>
  <p:clrMapOvr>
    <a:masterClrMapping/>
  </p:clrMapOvr>
</p:sld>
</file>

<file path=ppt/theme/theme1.xml><?xml version="1.0" encoding="utf-8"?>
<a:theme xmlns:a="http://schemas.openxmlformats.org/drawingml/2006/main" name="OCP Template">
  <a:themeElements>
    <a:clrScheme name="Custom 1">
      <a:dk1>
        <a:srgbClr val="5F6061"/>
      </a:dk1>
      <a:lt1>
        <a:srgbClr val="FFFFFF"/>
      </a:lt1>
      <a:dk2>
        <a:srgbClr val="8DC63F"/>
      </a:dk2>
      <a:lt2>
        <a:srgbClr val="FDFEFC"/>
      </a:lt2>
      <a:accent1>
        <a:srgbClr val="343895"/>
      </a:accent1>
      <a:accent2>
        <a:srgbClr val="2C2C71"/>
      </a:accent2>
      <a:accent3>
        <a:srgbClr val="1C1A4B"/>
      </a:accent3>
      <a:accent4>
        <a:srgbClr val="F6B71C"/>
      </a:accent4>
      <a:accent5>
        <a:srgbClr val="B98C2E"/>
      </a:accent5>
      <a:accent6>
        <a:srgbClr val="7B5E26"/>
      </a:accent6>
      <a:hlink>
        <a:srgbClr val="8DC63F"/>
      </a:hlink>
      <a:folHlink>
        <a:srgbClr val="343895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CP PPT Template 10 Year" id="{20487E23-FBBF-496F-B62F-1334D76F1A93}" vid="{BF694AB1-2770-49D5-A2ED-0E24AB70FCB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12b90781-9304-42de-b80b-e52a29bd89ca">
      <UserInfo>
        <DisplayName>Brian Faith</DisplayName>
        <AccountId>12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1D4E6DF52B7874CAF0AA732BE8CDB4F" ma:contentTypeVersion="7" ma:contentTypeDescription="Create a new document." ma:contentTypeScope="" ma:versionID="964671a116b4e0e475f3b5c9ad5302ad">
  <xsd:schema xmlns:xsd="http://www.w3.org/2001/XMLSchema" xmlns:xs="http://www.w3.org/2001/XMLSchema" xmlns:p="http://schemas.microsoft.com/office/2006/metadata/properties" xmlns:ns2="2913f581-25ae-4140-a05e-d2587dc0d631" xmlns:ns3="12b90781-9304-42de-b80b-e52a29bd89ca" targetNamespace="http://schemas.microsoft.com/office/2006/metadata/properties" ma:root="true" ma:fieldsID="e3e87b63ba4ea4fd6e88b480f60a5938" ns2:_="" ns3:_="">
    <xsd:import namespace="2913f581-25ae-4140-a05e-d2587dc0d631"/>
    <xsd:import namespace="12b90781-9304-42de-b80b-e52a29bd89c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13f581-25ae-4140-a05e-d2587dc0d63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b90781-9304-42de-b80b-e52a29bd89ca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EDECECF-AD67-4AE5-AE74-8266DB7A256A}">
  <ds:schemaRefs>
    <ds:schemaRef ds:uri="12b90781-9304-42de-b80b-e52a29bd89ca"/>
    <ds:schemaRef ds:uri="2913f581-25ae-4140-a05e-d2587dc0d631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E30EC5A8-53E0-4D3E-A8BB-DB78512482FA}">
  <ds:schemaRefs>
    <ds:schemaRef ds:uri="12b90781-9304-42de-b80b-e52a29bd89ca"/>
    <ds:schemaRef ds:uri="2913f581-25ae-4140-a05e-d2587dc0d63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2FC95359-79D0-4C57-BCA2-62EEE300EAF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OCP PPT Template 10 Year</Template>
  <TotalTime>41874</TotalTime>
  <Words>421</Words>
  <Application>Microsoft Macintosh PowerPoint</Application>
  <PresentationFormat>Widescreen</PresentationFormat>
  <Paragraphs>58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4" baseType="lpstr">
      <vt:lpstr>AppleSymbols</vt:lpstr>
      <vt:lpstr>Arial</vt:lpstr>
      <vt:lpstr>Calibri</vt:lpstr>
      <vt:lpstr>Courier New</vt:lpstr>
      <vt:lpstr>Fira Sans Medium</vt:lpstr>
      <vt:lpstr>Franklin Gothic Book</vt:lpstr>
      <vt:lpstr>Franklin Gothic Medium</vt:lpstr>
      <vt:lpstr>Lato</vt:lpstr>
      <vt:lpstr>OCP Template</vt:lpstr>
      <vt:lpstr>OCP – ODSA Project </vt:lpstr>
      <vt:lpstr>Why ODSA at QuickLogic</vt:lpstr>
      <vt:lpstr>ODSA Use Case at QuickLogic</vt:lpstr>
      <vt:lpstr>What is Next for ODSA at QuickLogic </vt:lpstr>
      <vt:lpstr>Questions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OCP Market Intelligence Function</dc:title>
  <dc:creator>Cliff Grossner</dc:creator>
  <cp:lastModifiedBy>Mao Wang</cp:lastModifiedBy>
  <cp:revision>71</cp:revision>
  <dcterms:created xsi:type="dcterms:W3CDTF">2021-07-09T12:53:20Z</dcterms:created>
  <dcterms:modified xsi:type="dcterms:W3CDTF">2022-04-25T21:01:25Z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0x010100B1D4E6DF52B7874CAF0AA732BE8CDB4F</vt:lpwstr>
  </property>
</Properties>
</file>