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emf" ContentType="image/x-em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9" r:id="rId2"/>
    <p:sldId id="323" r:id="rId3"/>
    <p:sldId id="313" r:id="rId4"/>
    <p:sldId id="307" r:id="rId5"/>
    <p:sldId id="314" r:id="rId6"/>
    <p:sldId id="304" r:id="rId7"/>
    <p:sldId id="305" r:id="rId8"/>
    <p:sldId id="324" r:id="rId9"/>
    <p:sldId id="322" r:id="rId10"/>
    <p:sldId id="315" r:id="rId11"/>
    <p:sldId id="306" r:id="rId12"/>
    <p:sldId id="309" r:id="rId13"/>
    <p:sldId id="311" r:id="rId14"/>
    <p:sldId id="312" r:id="rId15"/>
    <p:sldId id="32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6062"/>
    <a:srgbClr val="FFFFFF"/>
    <a:srgbClr val="8DC63F"/>
    <a:srgbClr val="5C6062"/>
    <a:srgbClr val="4D4D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74" autoAdjust="0"/>
    <p:restoredTop sz="94707"/>
  </p:normalViewPr>
  <p:slideViewPr>
    <p:cSldViewPr snapToGrid="0" snapToObjects="1">
      <p:cViewPr>
        <p:scale>
          <a:sx n="90" d="100"/>
          <a:sy n="90" d="100"/>
        </p:scale>
        <p:origin x="600" y="2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92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TITLE SLIDE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27F43-673C-2D43-BF7B-BD46918FBB50}" type="datetimeFigureOut">
              <a:rPr lang="en-US" smtClean="0"/>
              <a:t>1/14/19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956006-2079-7C46-BC17-EC2F7B1E0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2306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TITLE SLIDE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7DA6A-ED96-DB4B-82E4-89303DBEF0CB}" type="datetimeFigureOut">
              <a:rPr lang="en-US" smtClean="0"/>
              <a:t>1/14/19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6905A-4562-0C42-8198-B00E33C8F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71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1360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d7610e0d8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d7610e0d8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9325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bottom water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63172"/>
            <a:ext cx="9144000" cy="2387600"/>
          </a:xfrm>
        </p:spPr>
        <p:txBody>
          <a:bodyPr anchor="b"/>
          <a:lstStyle>
            <a:lvl1pPr algn="l">
              <a:defRPr sz="6000" b="0" i="0" spc="600" baseline="0">
                <a:solidFill>
                  <a:srgbClr val="4D4D4E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 smtClean="0">
                <a:solidFill>
                  <a:srgbClr val="5F6062"/>
                </a:solidFill>
              </a:rPr>
              <a:t>PRESENTATION</a:t>
            </a:r>
            <a:r>
              <a:rPr lang="en-US" dirty="0" smtClean="0">
                <a:solidFill>
                  <a:srgbClr val="5C6062"/>
                </a:solidFill>
              </a:rPr>
              <a:t> TITLE.</a:t>
            </a:r>
            <a:br>
              <a:rPr lang="en-US" dirty="0" smtClean="0">
                <a:solidFill>
                  <a:srgbClr val="5C6062"/>
                </a:solidFill>
              </a:rPr>
            </a:br>
            <a:r>
              <a:rPr lang="en-US" dirty="0" smtClean="0">
                <a:solidFill>
                  <a:srgbClr val="5C6062"/>
                </a:solidFill>
              </a:rPr>
              <a:t>60PT. BOOK.</a:t>
            </a:r>
            <a:endParaRPr lang="en-US" dirty="0"/>
          </a:p>
        </p:txBody>
      </p:sp>
      <p:sp>
        <p:nvSpPr>
          <p:cNvPr id="15" name="Subtitle 6"/>
          <p:cNvSpPr>
            <a:spLocks noGrp="1"/>
          </p:cNvSpPr>
          <p:nvPr>
            <p:ph type="subTitle" idx="1"/>
          </p:nvPr>
        </p:nvSpPr>
        <p:spPr>
          <a:xfrm>
            <a:off x="1524000" y="3530815"/>
            <a:ext cx="9144000" cy="16557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algn="l"/>
            <a:r>
              <a:rPr lang="en-US" dirty="0" smtClean="0">
                <a:solidFill>
                  <a:srgbClr val="5F6062"/>
                </a:solidFill>
              </a:rPr>
              <a:t>Subtitle. 24pt. Title Case. Book.</a:t>
            </a:r>
            <a:endParaRPr lang="en-US" dirty="0">
              <a:solidFill>
                <a:srgbClr val="5F6062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218" y="5960691"/>
            <a:ext cx="1804854" cy="90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05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top water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/>
          <a:srcRect b="13070"/>
          <a:stretch/>
        </p:blipFill>
        <p:spPr>
          <a:xfrm rot="10800000">
            <a:off x="0" y="-1"/>
            <a:ext cx="12192000" cy="596165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63172"/>
            <a:ext cx="9144000" cy="2387600"/>
          </a:xfrm>
        </p:spPr>
        <p:txBody>
          <a:bodyPr anchor="b"/>
          <a:lstStyle>
            <a:lvl1pPr algn="l">
              <a:defRPr sz="6000" b="0" i="0" spc="600" baseline="0">
                <a:solidFill>
                  <a:srgbClr val="4D4D4E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 smtClean="0">
                <a:solidFill>
                  <a:srgbClr val="5F6062"/>
                </a:solidFill>
              </a:rPr>
              <a:t>PRESENTATION</a:t>
            </a:r>
            <a:r>
              <a:rPr lang="en-US" dirty="0" smtClean="0">
                <a:solidFill>
                  <a:srgbClr val="5C6062"/>
                </a:solidFill>
              </a:rPr>
              <a:t> TITLE.</a:t>
            </a:r>
            <a:br>
              <a:rPr lang="en-US" dirty="0" smtClean="0">
                <a:solidFill>
                  <a:srgbClr val="5C6062"/>
                </a:solidFill>
              </a:rPr>
            </a:br>
            <a:r>
              <a:rPr lang="en-US" dirty="0" smtClean="0">
                <a:solidFill>
                  <a:srgbClr val="5C6062"/>
                </a:solidFill>
              </a:rPr>
              <a:t>60PT. BOOK.</a:t>
            </a:r>
            <a:endParaRPr lang="en-US" dirty="0"/>
          </a:p>
        </p:txBody>
      </p:sp>
      <p:sp>
        <p:nvSpPr>
          <p:cNvPr id="11" name="Subtitle 6"/>
          <p:cNvSpPr>
            <a:spLocks noGrp="1"/>
          </p:cNvSpPr>
          <p:nvPr>
            <p:ph type="subTitle" idx="1"/>
          </p:nvPr>
        </p:nvSpPr>
        <p:spPr>
          <a:xfrm>
            <a:off x="1524000" y="3530815"/>
            <a:ext cx="9144000" cy="16557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algn="l"/>
            <a:r>
              <a:rPr lang="en-US" dirty="0" smtClean="0">
                <a:solidFill>
                  <a:srgbClr val="5F6062"/>
                </a:solidFill>
              </a:rPr>
              <a:t>Subtitle. 24pt. Title Case. Book.</a:t>
            </a:r>
            <a:endParaRPr lang="en-US" dirty="0">
              <a:solidFill>
                <a:srgbClr val="5F6062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218" y="5960691"/>
            <a:ext cx="1804854" cy="90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5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left water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/>
          <a:srcRect l="34542" r="9208"/>
          <a:stretch/>
        </p:blipFill>
        <p:spPr>
          <a:xfrm rot="5400000">
            <a:off x="0" y="0"/>
            <a:ext cx="6858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63172"/>
            <a:ext cx="9144000" cy="2387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i="0" kern="1200" spc="600" baseline="0" dirty="0">
                <a:solidFill>
                  <a:srgbClr val="5F6062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 smtClean="0">
                <a:solidFill>
                  <a:srgbClr val="5F6062"/>
                </a:solidFill>
              </a:rPr>
              <a:t>PRESENTATION</a:t>
            </a:r>
            <a:r>
              <a:rPr lang="en-US" dirty="0" smtClean="0">
                <a:solidFill>
                  <a:srgbClr val="5C6062"/>
                </a:solidFill>
              </a:rPr>
              <a:t> TITLE.</a:t>
            </a:r>
            <a:br>
              <a:rPr lang="en-US" dirty="0" smtClean="0">
                <a:solidFill>
                  <a:srgbClr val="5C6062"/>
                </a:solidFill>
              </a:rPr>
            </a:br>
            <a:r>
              <a:rPr lang="en-US" dirty="0" smtClean="0">
                <a:solidFill>
                  <a:srgbClr val="5C6062"/>
                </a:solidFill>
              </a:rPr>
              <a:t>60PT. BOOK.</a:t>
            </a:r>
            <a:endParaRPr lang="en-US" dirty="0"/>
          </a:p>
        </p:txBody>
      </p:sp>
      <p:sp>
        <p:nvSpPr>
          <p:cNvPr id="10" name="Subtitle 6"/>
          <p:cNvSpPr>
            <a:spLocks noGrp="1"/>
          </p:cNvSpPr>
          <p:nvPr>
            <p:ph type="subTitle" idx="1"/>
          </p:nvPr>
        </p:nvSpPr>
        <p:spPr>
          <a:xfrm>
            <a:off x="1524000" y="3530815"/>
            <a:ext cx="9144000" cy="16557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algn="l"/>
            <a:r>
              <a:rPr lang="en-US" dirty="0" smtClean="0">
                <a:solidFill>
                  <a:srgbClr val="5F6062"/>
                </a:solidFill>
              </a:rPr>
              <a:t>Subtitle. 24pt. Title Case. Book.</a:t>
            </a:r>
            <a:endParaRPr lang="en-US" dirty="0">
              <a:solidFill>
                <a:srgbClr val="5F6062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218" y="5960691"/>
            <a:ext cx="1804854" cy="90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17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full water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sted-image.png"/>
          <p:cNvPicPr>
            <a:picLocks noChangeAspect="1"/>
          </p:cNvPicPr>
          <p:nvPr userDrawn="1"/>
        </p:nvPicPr>
        <p:blipFill>
          <a:blip r:embed="rId2">
            <a:alphaModFix amt="64538"/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asted-image.png"/>
          <p:cNvPicPr>
            <a:picLocks noChangeAspect="1"/>
          </p:cNvPicPr>
          <p:nvPr userDrawn="1"/>
        </p:nvPicPr>
        <p:blipFill>
          <a:blip r:embed="rId2">
            <a:alphaModFix amt="64538"/>
            <a:extLst/>
          </a:blip>
          <a:stretch>
            <a:fillRect/>
          </a:stretch>
        </p:blipFill>
        <p:spPr>
          <a:xfrm>
            <a:off x="0" y="1568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Shape 335" descr="OPEN-logo_srgb_vert (1).png"/>
          <p:cNvPicPr preferRelativeResize="0"/>
          <p:nvPr userDrawn="1"/>
        </p:nvPicPr>
        <p:blipFill>
          <a:blip r:embed="rId3">
            <a:alphaModFix/>
            <a:biLevel thresh="25000"/>
          </a:blip>
          <a:stretch>
            <a:fillRect/>
          </a:stretch>
        </p:blipFill>
        <p:spPr>
          <a:xfrm>
            <a:off x="11212980" y="5486400"/>
            <a:ext cx="829700" cy="121766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63172"/>
            <a:ext cx="9144000" cy="2387600"/>
          </a:xfrm>
        </p:spPr>
        <p:txBody>
          <a:bodyPr anchor="b"/>
          <a:lstStyle>
            <a:lvl1pPr algn="l">
              <a:defRPr sz="6000" b="0" i="0" spc="600" baseline="0">
                <a:solidFill>
                  <a:schemeClr val="bg1"/>
                </a:solidFill>
                <a:latin typeface="Franklin Gothic Medium"/>
                <a:ea typeface="Franklin Gothic Medium" charset="0"/>
                <a:cs typeface="Franklin Gothic Medium"/>
              </a:defRPr>
            </a:lvl1pPr>
          </a:lstStyle>
          <a:p>
            <a:r>
              <a:rPr lang="en-US" dirty="0" smtClean="0"/>
              <a:t>PRESENTATION TITLE. 60PT. MEDIUM.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530815"/>
            <a:ext cx="9144000" cy="1655762"/>
          </a:xfrm>
        </p:spPr>
        <p:txBody>
          <a:bodyPr/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Subtitle. 24pt. Title Case. Book.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731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| watercolor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1950" y="290608"/>
            <a:ext cx="10515600" cy="1325563"/>
          </a:xfrm>
        </p:spPr>
        <p:txBody>
          <a:bodyPr>
            <a:normAutofit/>
          </a:bodyPr>
          <a:lstStyle>
            <a:lvl1pPr>
              <a:defRPr sz="4800" b="0" spc="300" baseline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 smtClean="0"/>
              <a:t>Slide Title. 48pt. Franklin Gothic Book. Title Case.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218" y="5960691"/>
            <a:ext cx="1804854" cy="90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65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| watercolor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b="13070"/>
          <a:stretch/>
        </p:blipFill>
        <p:spPr>
          <a:xfrm rot="10800000">
            <a:off x="0" y="-1"/>
            <a:ext cx="12192000" cy="59616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51865"/>
            <a:ext cx="10515600" cy="1325563"/>
          </a:xfrm>
        </p:spPr>
        <p:txBody>
          <a:bodyPr>
            <a:normAutofit/>
          </a:bodyPr>
          <a:lstStyle>
            <a:lvl1pPr>
              <a:defRPr sz="4800" b="0" spc="300" baseline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 smtClean="0"/>
              <a:t>Slide Title. 48pt. Franklin Gothic Book. Title Case.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2365"/>
            <a:ext cx="10515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218" y="5960691"/>
            <a:ext cx="1804854" cy="90543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| watercolo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34542" r="9208"/>
          <a:stretch/>
        </p:blipFill>
        <p:spPr>
          <a:xfrm rot="5400000">
            <a:off x="0" y="0"/>
            <a:ext cx="6858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5186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800" b="0" spc="3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Slide Title. 48pt. Franklin Gothic Book. Title Case.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2365"/>
            <a:ext cx="10515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218" y="5960691"/>
            <a:ext cx="1804854" cy="90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61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| 2 photos | green watercolo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/>
          <a:srcRect l="34542" r="9208"/>
          <a:stretch/>
        </p:blipFill>
        <p:spPr>
          <a:xfrm rot="16200000">
            <a:off x="5334000" y="-1"/>
            <a:ext cx="6858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774525"/>
            <a:ext cx="10515600" cy="1325563"/>
          </a:xfrm>
        </p:spPr>
        <p:txBody>
          <a:bodyPr>
            <a:normAutofit/>
          </a:bodyPr>
          <a:lstStyle>
            <a:lvl1pPr algn="ctr">
              <a:defRPr sz="4000" b="0" spc="600" baseline="0">
                <a:solidFill>
                  <a:srgbClr val="4D4D4E"/>
                </a:solidFill>
                <a:latin typeface="Franklin Gothic Medium"/>
                <a:ea typeface="Arial" charset="0"/>
                <a:cs typeface="Franklin Gothic Medium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0" y="-2"/>
            <a:ext cx="6108700" cy="6878157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 smtClean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144469" y="1605912"/>
            <a:ext cx="3209331" cy="3602992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9920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| 2 photos | gray watercolor righ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>
            <a:grayscl/>
          </a:blip>
          <a:srcRect l="34542" r="9208"/>
          <a:stretch/>
        </p:blipFill>
        <p:spPr>
          <a:xfrm rot="16200000">
            <a:off x="5334000" y="-1"/>
            <a:ext cx="6858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774525"/>
            <a:ext cx="10515600" cy="1325563"/>
          </a:xfrm>
        </p:spPr>
        <p:txBody>
          <a:bodyPr>
            <a:normAutofit/>
          </a:bodyPr>
          <a:lstStyle>
            <a:lvl1pPr algn="ctr">
              <a:defRPr sz="4000" b="0" spc="600" baseline="0">
                <a:solidFill>
                  <a:srgbClr val="4D4D4E"/>
                </a:solidFill>
                <a:latin typeface="Franklin Gothic Medium"/>
                <a:ea typeface="Arial" charset="0"/>
                <a:cs typeface="Franklin Gothic Medium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0" y="-2"/>
            <a:ext cx="6108700" cy="6878157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 smtClean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144469" y="1605912"/>
            <a:ext cx="3209331" cy="3602992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97438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| 3 photos | watercolor corn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/>
          <a:srcRect l="34542" r="9208"/>
          <a:stretch/>
        </p:blipFill>
        <p:spPr>
          <a:xfrm rot="3600000">
            <a:off x="-1048110" y="824501"/>
            <a:ext cx="6858000" cy="6858000"/>
          </a:xfrm>
          <a:prstGeom prst="rect">
            <a:avLst/>
          </a:prstGeom>
        </p:spPr>
      </p:pic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412525" y="949325"/>
            <a:ext cx="4968875" cy="4968875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404243" y="949325"/>
            <a:ext cx="2995951" cy="2995951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429195" y="3945276"/>
            <a:ext cx="1972925" cy="1972925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3945276"/>
            <a:ext cx="6400194" cy="1325563"/>
          </a:xfrm>
        </p:spPr>
        <p:txBody>
          <a:bodyPr>
            <a:normAutofit/>
          </a:bodyPr>
          <a:lstStyle>
            <a:lvl1pPr algn="ctr">
              <a:defRPr sz="4000" b="0" spc="600" baseline="0">
                <a:solidFill>
                  <a:srgbClr val="4D4D4E"/>
                </a:solidFill>
                <a:latin typeface="Franklin Gothic Medium"/>
                <a:ea typeface="Arial" charset="0"/>
                <a:cs typeface="Franklin Gothic Medium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35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 | 3 photos | arrows corn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asted-image.pdf"/>
          <p:cNvPicPr>
            <a:picLocks noChangeAspect="1"/>
          </p:cNvPicPr>
          <p:nvPr userDrawn="1"/>
        </p:nvPicPr>
        <p:blipFill>
          <a:blip r:embed="rId2">
            <a:alphaModFix amt="43973"/>
            <a:extLst/>
          </a:blip>
          <a:stretch>
            <a:fillRect/>
          </a:stretch>
        </p:blipFill>
        <p:spPr>
          <a:xfrm>
            <a:off x="9727152" y="-694501"/>
            <a:ext cx="3283833" cy="3287652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412525" y="949325"/>
            <a:ext cx="4968875" cy="4968875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404243" y="949325"/>
            <a:ext cx="2995951" cy="2995951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429195" y="3945276"/>
            <a:ext cx="1972925" cy="1972925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0" y="3945276"/>
            <a:ext cx="6400194" cy="1325563"/>
          </a:xfrm>
        </p:spPr>
        <p:txBody>
          <a:bodyPr>
            <a:normAutofit/>
          </a:bodyPr>
          <a:lstStyle>
            <a:lvl1pPr algn="ctr">
              <a:defRPr sz="4000" b="0" spc="600" baseline="0">
                <a:solidFill>
                  <a:srgbClr val="4D4D4E"/>
                </a:solidFill>
                <a:latin typeface="Franklin Gothic Medium"/>
                <a:ea typeface="Arial" charset="0"/>
                <a:cs typeface="Franklin Gothic Medium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986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ntent | watercolor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/>
          <a:srcRect b="13070"/>
          <a:stretch/>
        </p:blipFill>
        <p:spPr>
          <a:xfrm rot="10800000">
            <a:off x="0" y="-1"/>
            <a:ext cx="12192000" cy="59616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779104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800" b="0" spc="300" dirty="0">
                <a:solidFill>
                  <a:srgbClr val="4D4D4E"/>
                </a:solidFill>
              </a:defRPr>
            </a:lvl1pPr>
          </a:lstStyle>
          <a:p>
            <a:pPr lvl="0"/>
            <a:r>
              <a:rPr lang="en-US" dirty="0" smtClean="0"/>
              <a:t>Slide Title. 48pt. Franklin Gothic Book. Title Case.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24823"/>
            <a:ext cx="5181600" cy="4213388"/>
          </a:xfrm>
        </p:spPr>
        <p:txBody>
          <a:bodyPr/>
          <a:lstStyle>
            <a:lvl1pPr>
              <a:defRPr baseline="0"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24823"/>
            <a:ext cx="5181600" cy="4213388"/>
          </a:xfrm>
        </p:spPr>
        <p:txBody>
          <a:bodyPr/>
          <a:lstStyle>
            <a:lvl1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218" y="5960691"/>
            <a:ext cx="1804854" cy="90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6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ntent | watercolo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/>
          <a:srcRect l="34542" r="9208" b="8694"/>
          <a:stretch/>
        </p:blipFill>
        <p:spPr>
          <a:xfrm rot="5400000">
            <a:off x="-298138" y="298136"/>
            <a:ext cx="6858000" cy="6261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779104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800" b="0" spc="300" dirty="0">
                <a:solidFill>
                  <a:srgbClr val="4D4D4E"/>
                </a:solidFill>
              </a:defRPr>
            </a:lvl1pPr>
          </a:lstStyle>
          <a:p>
            <a:pPr lvl="0"/>
            <a:r>
              <a:rPr lang="en-US" dirty="0" smtClean="0"/>
              <a:t>Slide Title. 48pt. Franklin Gothic Book. Title Case.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24823"/>
            <a:ext cx="5181600" cy="4213388"/>
          </a:xfrm>
        </p:spPr>
        <p:txBody>
          <a:bodyPr/>
          <a:lstStyle>
            <a:lvl1pPr>
              <a:defRPr baseline="0"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24823"/>
            <a:ext cx="5181600" cy="4213388"/>
          </a:xfrm>
        </p:spPr>
        <p:txBody>
          <a:bodyPr/>
          <a:lstStyle>
            <a:lvl1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218" y="5960691"/>
            <a:ext cx="1804854" cy="90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27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green strip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5452787"/>
            <a:ext cx="12192000" cy="1405213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Shape 335" descr="OPEN-logo_srgb_vert (1).png"/>
          <p:cNvPicPr preferRelativeResize="0"/>
          <p:nvPr userDrawn="1"/>
        </p:nvPicPr>
        <p:blipFill>
          <a:blip r:embed="rId2">
            <a:alphaModFix/>
            <a:biLevel thresh="25000"/>
          </a:blip>
          <a:stretch>
            <a:fillRect/>
          </a:stretch>
        </p:blipFill>
        <p:spPr>
          <a:xfrm>
            <a:off x="11111581" y="5635347"/>
            <a:ext cx="730264" cy="10717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63172"/>
            <a:ext cx="9144000" cy="2387600"/>
          </a:xfrm>
        </p:spPr>
        <p:txBody>
          <a:bodyPr anchor="b"/>
          <a:lstStyle>
            <a:lvl1pPr algn="l">
              <a:defRPr sz="6000" b="0" i="0" spc="600" baseline="0">
                <a:solidFill>
                  <a:srgbClr val="8DC63F"/>
                </a:solidFill>
                <a:latin typeface="Franklin Gothic Medium"/>
                <a:ea typeface="Franklin Gothic Medium" charset="0"/>
                <a:cs typeface="Franklin Gothic Medium"/>
              </a:defRPr>
            </a:lvl1pPr>
          </a:lstStyle>
          <a:p>
            <a:r>
              <a:rPr lang="en-US" dirty="0" smtClean="0"/>
              <a:t>PRESENTATION TITLE. 60PT. MEDIUM.</a:t>
            </a:r>
            <a:endParaRPr lang="en-US" dirty="0"/>
          </a:p>
        </p:txBody>
      </p:sp>
      <p:sp>
        <p:nvSpPr>
          <p:cNvPr id="8" name="Subtitle 6"/>
          <p:cNvSpPr txBox="1">
            <a:spLocks/>
          </p:cNvSpPr>
          <p:nvPr userDrawn="1"/>
        </p:nvSpPr>
        <p:spPr>
          <a:xfrm>
            <a:off x="1551663" y="3530815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DC63F"/>
              </a:buClr>
              <a:buSzPct val="100000"/>
              <a:buFont typeface="Arial"/>
              <a:buNone/>
              <a:defRPr sz="2400" kern="1200" baseline="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C63F"/>
              </a:buClr>
              <a:buSzPct val="100000"/>
              <a:buFont typeface="AppleSymbols" charset="0"/>
              <a:buChar char="⎻"/>
              <a:tabLst/>
              <a:defRPr sz="2400" kern="120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2pPr>
            <a:lvl3pPr marL="6873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C63F"/>
              </a:buClr>
              <a:buSzPct val="100000"/>
              <a:buFont typeface="Arial"/>
              <a:buChar char="•"/>
              <a:tabLst/>
              <a:defRPr sz="2000" kern="120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3pPr>
            <a:lvl4pPr marL="91598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C63F"/>
              </a:buClr>
              <a:buSzPct val="100000"/>
              <a:buFont typeface="AppleSymbols" charset="0"/>
              <a:buChar char="⎻"/>
              <a:tabLst/>
              <a:defRPr sz="1800" kern="120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4pPr>
            <a:lvl5pPr marL="11461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C63F"/>
              </a:buClr>
              <a:buSzPct val="75000"/>
              <a:buFont typeface="Courier New" charset="0"/>
              <a:buChar char="o"/>
              <a:tabLst/>
              <a:defRPr sz="1800" kern="120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8DC63F"/>
                </a:solidFill>
              </a:rPr>
              <a:t>Subtitle. 24pt. Title Case. Book.</a:t>
            </a:r>
            <a:endParaRPr lang="en-US" dirty="0">
              <a:solidFill>
                <a:srgbClr val="8DC63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838200" y="6404073"/>
            <a:ext cx="27751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  <a:latin typeface="+mn-lt"/>
              </a:rPr>
              <a:t>Consume. Collaborate. Contribute.</a:t>
            </a:r>
            <a:endParaRPr lang="en-US" sz="1400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1666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gray strip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5452787"/>
            <a:ext cx="12192000" cy="1405213"/>
          </a:xfrm>
          <a:prstGeom prst="rect">
            <a:avLst/>
          </a:prstGeom>
          <a:solidFill>
            <a:srgbClr val="4D4D4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D4D4E"/>
              </a:solidFill>
            </a:endParaRPr>
          </a:p>
        </p:txBody>
      </p:sp>
      <p:pic>
        <p:nvPicPr>
          <p:cNvPr id="7" name="Shape 335" descr="OPEN-logo_srgb_vert (1).png"/>
          <p:cNvPicPr preferRelativeResize="0"/>
          <p:nvPr userDrawn="1"/>
        </p:nvPicPr>
        <p:blipFill>
          <a:blip r:embed="rId2">
            <a:alphaModFix/>
            <a:biLevel thresh="25000"/>
          </a:blip>
          <a:stretch>
            <a:fillRect/>
          </a:stretch>
        </p:blipFill>
        <p:spPr>
          <a:xfrm>
            <a:off x="11111581" y="5635347"/>
            <a:ext cx="730264" cy="10717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63172"/>
            <a:ext cx="9144000" cy="2387600"/>
          </a:xfrm>
        </p:spPr>
        <p:txBody>
          <a:bodyPr anchor="b"/>
          <a:lstStyle>
            <a:lvl1pPr algn="l">
              <a:defRPr sz="6000" b="0" i="0" spc="600" baseline="0">
                <a:solidFill>
                  <a:srgbClr val="4D4D4E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 smtClean="0"/>
              <a:t>PRESENTATION TITLE. 60PT. BOOK.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51677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4D4D4E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dirty="0" smtClean="0">
                <a:solidFill>
                  <a:srgbClr val="5F6062"/>
                </a:solidFill>
              </a:rPr>
              <a:t>Subtitle. 24pt. Title Case. Book.</a:t>
            </a:r>
            <a:endParaRPr lang="en-US" dirty="0">
              <a:solidFill>
                <a:srgbClr val="5F606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838200" y="6404073"/>
            <a:ext cx="27751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  <a:latin typeface="+mn-lt"/>
              </a:rPr>
              <a:t>Consume. Collaborate. Contribute.</a:t>
            </a:r>
            <a:endParaRPr lang="en-US" sz="1400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5202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full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Shape 335" descr="OPEN-logo_srgb_vert (1).png"/>
          <p:cNvPicPr preferRelativeResize="0"/>
          <p:nvPr userDrawn="1"/>
        </p:nvPicPr>
        <p:blipFill>
          <a:blip r:embed="rId2">
            <a:alphaModFix/>
            <a:biLevel thresh="25000"/>
          </a:blip>
          <a:stretch>
            <a:fillRect/>
          </a:stretch>
        </p:blipFill>
        <p:spPr>
          <a:xfrm>
            <a:off x="11111581" y="5635347"/>
            <a:ext cx="730264" cy="10717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63172"/>
            <a:ext cx="9144000" cy="2387600"/>
          </a:xfrm>
        </p:spPr>
        <p:txBody>
          <a:bodyPr anchor="b"/>
          <a:lstStyle>
            <a:lvl1pPr algn="l">
              <a:defRPr sz="6000" b="0" i="0" spc="600" baseline="0">
                <a:solidFill>
                  <a:schemeClr val="bg1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 smtClean="0"/>
              <a:t>PRESENTATION TITLE. 60PT. BOOK.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530815"/>
            <a:ext cx="9144000" cy="1655762"/>
          </a:xfrm>
        </p:spPr>
        <p:txBody>
          <a:bodyPr/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Subtitle. 24pt. Title Case. Book.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38200" y="6404073"/>
            <a:ext cx="27751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  <a:latin typeface="+mn-lt"/>
              </a:rPr>
              <a:t>Consume. Collaborate. Contribute.</a:t>
            </a:r>
            <a:endParaRPr lang="en-US" sz="1400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1243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| gray">
    <p:bg>
      <p:bgPr>
        <a:solidFill>
          <a:srgbClr val="4D4D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 b="0" spc="300">
                <a:solidFill>
                  <a:srgbClr val="FFFFFF"/>
                </a:solidFill>
                <a:latin typeface="Franklin Gothic Book"/>
                <a:ea typeface="Arial" charset="0"/>
                <a:cs typeface="Franklin Gothic Book"/>
              </a:defRPr>
            </a:lvl1pPr>
          </a:lstStyle>
          <a:p>
            <a:r>
              <a:rPr lang="en-US" dirty="0" smtClean="0"/>
              <a:t>PRESENTATION TITLE. 48PT. BOOK.</a:t>
            </a:r>
            <a:endParaRPr lang="en-US" dirty="0"/>
          </a:p>
        </p:txBody>
      </p:sp>
      <p:pic>
        <p:nvPicPr>
          <p:cNvPr id="7" name="Shape 335" descr="OPEN-logo_srgb_vert (1).png"/>
          <p:cNvPicPr preferRelativeResize="0"/>
          <p:nvPr userDrawn="1"/>
        </p:nvPicPr>
        <p:blipFill>
          <a:blip r:embed="rId2">
            <a:alphaModFix/>
            <a:biLevel thresh="25000"/>
          </a:blip>
          <a:stretch>
            <a:fillRect/>
          </a:stretch>
        </p:blipFill>
        <p:spPr>
          <a:xfrm>
            <a:off x="831850" y="814047"/>
            <a:ext cx="1618875" cy="23758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1850" y="4630285"/>
            <a:ext cx="10515600" cy="1655762"/>
          </a:xfrm>
        </p:spPr>
        <p:txBody>
          <a:bodyPr/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Subtitle. 24pt. Title Case. Book.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838200" y="6404073"/>
            <a:ext cx="27751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  <a:latin typeface="+mn-lt"/>
              </a:rPr>
              <a:t>Consume. Collaborate. Contribute.</a:t>
            </a:r>
            <a:endParaRPr lang="en-US" sz="1400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9915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| green">
    <p:bg>
      <p:bgPr>
        <a:solidFill>
          <a:srgbClr val="8DC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 b="0" spc="300">
                <a:solidFill>
                  <a:srgbClr val="FFFFFF"/>
                </a:solidFill>
                <a:latin typeface="Franklin Gothic Book"/>
                <a:ea typeface="Arial" charset="0"/>
                <a:cs typeface="Franklin Gothic Book"/>
              </a:defRPr>
            </a:lvl1pPr>
          </a:lstStyle>
          <a:p>
            <a:r>
              <a:rPr lang="en-US" dirty="0" smtClean="0"/>
              <a:t>PRESENTATION TITLE. 48PT. BOOK.</a:t>
            </a:r>
            <a:endParaRPr lang="en-US" dirty="0"/>
          </a:p>
        </p:txBody>
      </p:sp>
      <p:pic>
        <p:nvPicPr>
          <p:cNvPr id="7" name="Shape 335" descr="OPEN-logo_srgb_vert (1).png"/>
          <p:cNvPicPr preferRelativeResize="0"/>
          <p:nvPr userDrawn="1"/>
        </p:nvPicPr>
        <p:blipFill>
          <a:blip r:embed="rId2">
            <a:alphaModFix/>
            <a:biLevel thresh="25000"/>
          </a:blip>
          <a:stretch>
            <a:fillRect/>
          </a:stretch>
        </p:blipFill>
        <p:spPr>
          <a:xfrm>
            <a:off x="831850" y="814047"/>
            <a:ext cx="1618875" cy="23758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1850" y="4630285"/>
            <a:ext cx="10515600" cy="1655762"/>
          </a:xfrm>
        </p:spPr>
        <p:txBody>
          <a:bodyPr/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Subtitle. 24pt. Title Case. Book.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838200" y="6404073"/>
            <a:ext cx="2775183" cy="307777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  <a:latin typeface="+mn-lt"/>
              </a:rPr>
              <a:t>Consume. Collaborate. Contribute.</a:t>
            </a:r>
            <a:endParaRPr lang="en-US" sz="1400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82222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full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4D4D4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Shape 335" descr="OPEN-logo_srgb_vert (1).png"/>
          <p:cNvPicPr preferRelativeResize="0"/>
          <p:nvPr userDrawn="1"/>
        </p:nvPicPr>
        <p:blipFill>
          <a:blip r:embed="rId2">
            <a:alphaModFix/>
            <a:biLevel thresh="25000"/>
          </a:blip>
          <a:stretch>
            <a:fillRect/>
          </a:stretch>
        </p:blipFill>
        <p:spPr>
          <a:xfrm>
            <a:off x="11111581" y="5635347"/>
            <a:ext cx="730264" cy="107173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63172"/>
            <a:ext cx="9144000" cy="2387600"/>
          </a:xfrm>
        </p:spPr>
        <p:txBody>
          <a:bodyPr anchor="b"/>
          <a:lstStyle>
            <a:lvl1pPr algn="l">
              <a:defRPr sz="6000" b="0" i="0" spc="600" baseline="0">
                <a:solidFill>
                  <a:schemeClr val="bg1"/>
                </a:solidFill>
                <a:latin typeface="Franklin Gothic Medium"/>
                <a:ea typeface="Franklin Gothic Medium" charset="0"/>
                <a:cs typeface="Franklin Gothic Medium"/>
              </a:defRPr>
            </a:lvl1pPr>
          </a:lstStyle>
          <a:p>
            <a:r>
              <a:rPr lang="en-US" dirty="0" smtClean="0"/>
              <a:t>PRESENTATION TITLE. 60PT. MEDIUM.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553559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Subtitle. 24pt. Title Case. Book.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838200" y="6404073"/>
            <a:ext cx="27751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  <a:latin typeface="+mn-lt"/>
              </a:rPr>
              <a:t>Consume. Collaborate. Contribute.</a:t>
            </a:r>
            <a:endParaRPr lang="en-US" sz="1400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98892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| green str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 rot="5400000">
            <a:off x="8060392" y="2726394"/>
            <a:ext cx="6858000" cy="1405213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Shape 335" descr="OPEN-logo_srgb_vert (1).png"/>
          <p:cNvPicPr preferRelativeResize="0"/>
          <p:nvPr userDrawn="1"/>
        </p:nvPicPr>
        <p:blipFill>
          <a:blip r:embed="rId2">
            <a:alphaModFix/>
            <a:biLevel thresh="25000"/>
          </a:blip>
          <a:stretch>
            <a:fillRect/>
          </a:stretch>
        </p:blipFill>
        <p:spPr>
          <a:xfrm>
            <a:off x="11111581" y="5635347"/>
            <a:ext cx="730264" cy="10717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51865"/>
            <a:ext cx="9612086" cy="1325563"/>
          </a:xfrm>
        </p:spPr>
        <p:txBody>
          <a:bodyPr>
            <a:normAutofit/>
          </a:bodyPr>
          <a:lstStyle>
            <a:lvl1pPr>
              <a:defRPr sz="4800" b="0" spc="300" baseline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 smtClean="0"/>
              <a:t>Slide Title. 48pt. Franklin Gothic Book. Title Case.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38200" y="2012365"/>
            <a:ext cx="9612086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5735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| gray str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 rot="5400000">
            <a:off x="8060392" y="2726394"/>
            <a:ext cx="6858000" cy="1405213"/>
          </a:xfrm>
          <a:prstGeom prst="rect">
            <a:avLst/>
          </a:prstGeom>
          <a:solidFill>
            <a:srgbClr val="4D4D4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Shape 335" descr="OPEN-logo_srgb_vert (1).png"/>
          <p:cNvPicPr preferRelativeResize="0"/>
          <p:nvPr userDrawn="1"/>
        </p:nvPicPr>
        <p:blipFill>
          <a:blip r:embed="rId2">
            <a:alphaModFix/>
            <a:biLevel thresh="25000"/>
          </a:blip>
          <a:stretch>
            <a:fillRect/>
          </a:stretch>
        </p:blipFill>
        <p:spPr>
          <a:xfrm>
            <a:off x="11111581" y="5635347"/>
            <a:ext cx="730264" cy="107173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51865"/>
            <a:ext cx="9612086" cy="1325563"/>
          </a:xfrm>
        </p:spPr>
        <p:txBody>
          <a:bodyPr>
            <a:normAutofit/>
          </a:bodyPr>
          <a:lstStyle>
            <a:lvl1pPr>
              <a:defRPr sz="4800" b="0" spc="300" baseline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 smtClean="0"/>
              <a:t>Slide Title. 48pt. Franklin Gothic Book. Title Case.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38200" y="2012365"/>
            <a:ext cx="9612086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9337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full image | green stripe botto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52787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5452787"/>
            <a:ext cx="12192000" cy="1405213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Shape 335" descr="OPEN-logo_srgb_vert (1).png"/>
          <p:cNvPicPr preferRelativeResize="0"/>
          <p:nvPr userDrawn="1"/>
        </p:nvPicPr>
        <p:blipFill>
          <a:blip r:embed="rId2">
            <a:alphaModFix/>
            <a:biLevel thresh="25000"/>
          </a:blip>
          <a:stretch>
            <a:fillRect/>
          </a:stretch>
        </p:blipFill>
        <p:spPr>
          <a:xfrm>
            <a:off x="11111581" y="5635347"/>
            <a:ext cx="730264" cy="10717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7250" y="5452786"/>
            <a:ext cx="9810750" cy="1192289"/>
          </a:xfrm>
        </p:spPr>
        <p:txBody>
          <a:bodyPr anchor="b">
            <a:normAutofit/>
          </a:bodyPr>
          <a:lstStyle>
            <a:lvl1pPr algn="l">
              <a:defRPr sz="4800" b="0" i="0" spc="600" baseline="0">
                <a:solidFill>
                  <a:schemeClr val="bg1"/>
                </a:solidFill>
                <a:latin typeface="+mj-lt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 smtClean="0"/>
              <a:t>IMAGE TITLE. 48PT. MEDIUM.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1496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full image | gray stripe botto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52787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5452787"/>
            <a:ext cx="12192000" cy="1405213"/>
          </a:xfrm>
          <a:prstGeom prst="rect">
            <a:avLst/>
          </a:prstGeom>
          <a:solidFill>
            <a:srgbClr val="4D4D4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D4D4E"/>
              </a:solidFill>
            </a:endParaRPr>
          </a:p>
        </p:txBody>
      </p:sp>
      <p:pic>
        <p:nvPicPr>
          <p:cNvPr id="7" name="Shape 335" descr="OPEN-logo_srgb_vert (1).png"/>
          <p:cNvPicPr preferRelativeResize="0"/>
          <p:nvPr userDrawn="1"/>
        </p:nvPicPr>
        <p:blipFill>
          <a:blip r:embed="rId2">
            <a:alphaModFix/>
            <a:biLevel thresh="25000"/>
          </a:blip>
          <a:stretch>
            <a:fillRect/>
          </a:stretch>
        </p:blipFill>
        <p:spPr>
          <a:xfrm>
            <a:off x="11111581" y="5635347"/>
            <a:ext cx="730264" cy="107173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857250" y="5452786"/>
            <a:ext cx="9810750" cy="1192289"/>
          </a:xfrm>
        </p:spPr>
        <p:txBody>
          <a:bodyPr anchor="b">
            <a:normAutofit/>
          </a:bodyPr>
          <a:lstStyle>
            <a:lvl1pPr algn="l">
              <a:defRPr sz="4800" b="0" i="0" spc="600" baseline="0">
                <a:solidFill>
                  <a:schemeClr val="bg1"/>
                </a:solidFill>
                <a:latin typeface="+mj-lt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 smtClean="0"/>
              <a:t>IMAGE TITLE. 48PT. MEDIUM.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943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 with green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asted-image.pdf"/>
          <p:cNvPicPr>
            <a:picLocks noChangeAspect="1"/>
          </p:cNvPicPr>
          <p:nvPr userDrawn="1"/>
        </p:nvPicPr>
        <p:blipFill>
          <a:blip r:embed="rId2">
            <a:alphaModFix amt="43973"/>
            <a:extLst/>
          </a:blip>
          <a:stretch>
            <a:fillRect/>
          </a:stretch>
        </p:blipFill>
        <p:spPr>
          <a:xfrm>
            <a:off x="-3388038" y="56021"/>
            <a:ext cx="6776075" cy="6783955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Snip Single Corner Rectangle 25"/>
          <p:cNvSpPr/>
          <p:nvPr userDrawn="1"/>
        </p:nvSpPr>
        <p:spPr>
          <a:xfrm>
            <a:off x="0" y="4425721"/>
            <a:ext cx="6088996" cy="952370"/>
          </a:xfrm>
          <a:prstGeom prst="snip1Rect">
            <a:avLst/>
          </a:prstGeom>
          <a:solidFill>
            <a:srgbClr val="8DC63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0" hasCustomPrompt="1"/>
          </p:nvPr>
        </p:nvSpPr>
        <p:spPr>
          <a:xfrm>
            <a:off x="840506" y="4425950"/>
            <a:ext cx="5249144" cy="952500"/>
          </a:xfrm>
          <a:noFill/>
          <a:ln>
            <a:noFill/>
          </a:ln>
        </p:spPr>
        <p:txBody>
          <a:bodyPr anchor="ctr"/>
          <a:lstStyle>
            <a:lvl1pPr marL="0" indent="0">
              <a:buNone/>
              <a:defRPr spc="3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BREAKER PAGE.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5322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 with gray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asted-image.pdf"/>
          <p:cNvPicPr>
            <a:picLocks noChangeAspect="1"/>
          </p:cNvPicPr>
          <p:nvPr userDrawn="1"/>
        </p:nvPicPr>
        <p:blipFill>
          <a:blip r:embed="rId2">
            <a:alphaModFix amt="43973"/>
            <a:biLevel thresh="75000"/>
            <a:extLst/>
          </a:blip>
          <a:stretch>
            <a:fillRect/>
          </a:stretch>
        </p:blipFill>
        <p:spPr>
          <a:xfrm>
            <a:off x="-3388038" y="56021"/>
            <a:ext cx="6776075" cy="6783955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Snip Single Corner Rectangle 25"/>
          <p:cNvSpPr/>
          <p:nvPr userDrawn="1"/>
        </p:nvSpPr>
        <p:spPr>
          <a:xfrm>
            <a:off x="0" y="4425721"/>
            <a:ext cx="6088996" cy="952370"/>
          </a:xfrm>
          <a:prstGeom prst="snip1Rect">
            <a:avLst/>
          </a:prstGeom>
          <a:solidFill>
            <a:srgbClr val="4D4D4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0" hasCustomPrompt="1"/>
          </p:nvPr>
        </p:nvSpPr>
        <p:spPr>
          <a:xfrm>
            <a:off x="840506" y="4425950"/>
            <a:ext cx="5249144" cy="952500"/>
          </a:xfrm>
        </p:spPr>
        <p:txBody>
          <a:bodyPr anchor="ctr"/>
          <a:lstStyle>
            <a:lvl1pPr marL="0" indent="0">
              <a:buNone/>
              <a:defRPr spc="3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BREAKER PAGE.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9959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|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36199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| green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sted-image.pdf"/>
          <p:cNvPicPr>
            <a:picLocks noChangeAspect="1"/>
          </p:cNvPicPr>
          <p:nvPr userDrawn="1"/>
        </p:nvPicPr>
        <p:blipFill>
          <a:blip r:embed="rId2">
            <a:alphaModFix amt="20000"/>
            <a:extLst/>
          </a:blip>
          <a:stretch>
            <a:fillRect/>
          </a:stretch>
        </p:blipFill>
        <p:spPr>
          <a:xfrm>
            <a:off x="-100800" y="-2801650"/>
            <a:ext cx="12457143" cy="1247162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2365"/>
            <a:ext cx="10515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51865"/>
            <a:ext cx="10515600" cy="1325563"/>
          </a:xfrm>
        </p:spPr>
        <p:txBody>
          <a:bodyPr>
            <a:normAutofit/>
          </a:bodyPr>
          <a:lstStyle>
            <a:lvl1pPr>
              <a:defRPr sz="4800" b="0" spc="300" baseline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 smtClean="0"/>
              <a:t>Slide Title. 48pt. Franklin Gothic Book. Title Case.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001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| gray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sted-image.pdf"/>
          <p:cNvPicPr>
            <a:picLocks noChangeAspect="1"/>
          </p:cNvPicPr>
          <p:nvPr userDrawn="1"/>
        </p:nvPicPr>
        <p:blipFill>
          <a:blip r:embed="rId2">
            <a:biLevel thresh="75000"/>
            <a:alphaModFix amt="10000"/>
            <a:extLst/>
          </a:blip>
          <a:stretch>
            <a:fillRect/>
          </a:stretch>
        </p:blipFill>
        <p:spPr>
          <a:xfrm>
            <a:off x="-100800" y="-2801650"/>
            <a:ext cx="12457143" cy="1247162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51865"/>
            <a:ext cx="10515600" cy="1325563"/>
          </a:xfrm>
        </p:spPr>
        <p:txBody>
          <a:bodyPr>
            <a:normAutofit/>
          </a:bodyPr>
          <a:lstStyle>
            <a:lvl1pPr>
              <a:defRPr sz="4800" b="0" spc="30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 smtClean="0"/>
              <a:t>Slide Title. 48pt. Franklin Gothic Book. Title Case.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2365"/>
            <a:ext cx="10515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160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| 2 photos | green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108700" cy="6878155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2774525"/>
            <a:ext cx="6108700" cy="1325563"/>
          </a:xfrm>
        </p:spPr>
        <p:txBody>
          <a:bodyPr>
            <a:normAutofit/>
          </a:bodyPr>
          <a:lstStyle>
            <a:lvl1pPr algn="ctr">
              <a:defRPr sz="4400" b="0" spc="600" baseline="0">
                <a:solidFill>
                  <a:srgbClr val="4D4D4E"/>
                </a:solidFill>
                <a:latin typeface="Franklin Gothic Medium"/>
                <a:ea typeface="Arial" charset="0"/>
                <a:cs typeface="Franklin Gothic Medium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6543591" y="1338748"/>
            <a:ext cx="5181600" cy="4213388"/>
          </a:xfrm>
        </p:spPr>
        <p:txBody>
          <a:bodyPr/>
          <a:lstStyle>
            <a:lvl1pPr>
              <a:defRPr baseline="0"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" name="pasted-image.pdf"/>
          <p:cNvPicPr>
            <a:picLocks noChangeAspect="1"/>
          </p:cNvPicPr>
          <p:nvPr userDrawn="1"/>
        </p:nvPicPr>
        <p:blipFill>
          <a:blip r:embed="rId2">
            <a:alphaModFix amt="43973"/>
            <a:extLst/>
          </a:blip>
          <a:stretch>
            <a:fillRect/>
          </a:stretch>
        </p:blipFill>
        <p:spPr>
          <a:xfrm>
            <a:off x="8803962" y="56021"/>
            <a:ext cx="6776075" cy="678395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193143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| 2 photos | gray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108700" cy="6878155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2774525"/>
            <a:ext cx="6108700" cy="1325563"/>
          </a:xfrm>
        </p:spPr>
        <p:txBody>
          <a:bodyPr>
            <a:normAutofit/>
          </a:bodyPr>
          <a:lstStyle>
            <a:lvl1pPr algn="ctr">
              <a:defRPr sz="4400" b="0" spc="600" baseline="0">
                <a:solidFill>
                  <a:srgbClr val="8DC63F"/>
                </a:solidFill>
                <a:latin typeface="Franklin Gothic Medium"/>
                <a:ea typeface="Arial" charset="0"/>
                <a:cs typeface="Franklin Gothic Medium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6543591" y="1338748"/>
            <a:ext cx="5181600" cy="4213388"/>
          </a:xfrm>
        </p:spPr>
        <p:txBody>
          <a:bodyPr/>
          <a:lstStyle>
            <a:lvl1pPr>
              <a:defRPr baseline="0"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asted-image.pdf"/>
          <p:cNvPicPr>
            <a:picLocks noChangeAspect="1"/>
          </p:cNvPicPr>
          <p:nvPr userDrawn="1"/>
        </p:nvPicPr>
        <p:blipFill>
          <a:blip r:embed="rId2">
            <a:biLevel thresh="75000"/>
            <a:alphaModFix amt="10000"/>
            <a:extLst/>
          </a:blip>
          <a:stretch>
            <a:fillRect/>
          </a:stretch>
        </p:blipFill>
        <p:spPr>
          <a:xfrm>
            <a:off x="8803962" y="56021"/>
            <a:ext cx="6776075" cy="678395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502435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| green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asted-image.pdf"/>
          <p:cNvPicPr>
            <a:picLocks noChangeAspect="1"/>
          </p:cNvPicPr>
          <p:nvPr userDrawn="1"/>
        </p:nvPicPr>
        <p:blipFill>
          <a:blip r:embed="rId2">
            <a:alphaModFix amt="43973"/>
            <a:extLst/>
          </a:blip>
          <a:stretch>
            <a:fillRect/>
          </a:stretch>
        </p:blipFill>
        <p:spPr>
          <a:xfrm>
            <a:off x="2708319" y="-4537734"/>
            <a:ext cx="6776075" cy="678395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5186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4800" b="0" spc="300" dirty="0">
                <a:solidFill>
                  <a:srgbClr val="5F6062"/>
                </a:solidFill>
              </a:defRPr>
            </a:lvl1pPr>
          </a:lstStyle>
          <a:p>
            <a:pPr lvl="0"/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28953" y="2196905"/>
            <a:ext cx="2317750" cy="376958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5F6062"/>
                </a:solidFill>
                <a:sym typeface="Wingdings"/>
              </a:defRPr>
            </a:lvl1pPr>
          </a:lstStyle>
          <a:p>
            <a:pPr lvl="0"/>
            <a:r>
              <a:rPr lang="en-US" dirty="0" smtClean="0"/>
              <a:t>12:00 – 1:00 PM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28953" y="2584480"/>
            <a:ext cx="2317750" cy="665643"/>
          </a:xfrm>
        </p:spPr>
        <p:txBody>
          <a:bodyPr>
            <a:normAutofit/>
          </a:bodyPr>
          <a:lstStyle>
            <a:lvl1pPr marL="0" indent="0">
              <a:buNone/>
              <a:defRPr sz="2400" spc="300">
                <a:solidFill>
                  <a:srgbClr val="5F6062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028953" y="3261374"/>
            <a:ext cx="2317750" cy="285450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5F6062"/>
                </a:solidFill>
              </a:defRPr>
            </a:lvl1pPr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632084" y="2196905"/>
            <a:ext cx="2317750" cy="376958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5F6062"/>
                </a:solidFill>
                <a:sym typeface="Wingdings"/>
              </a:defRPr>
            </a:lvl1pPr>
          </a:lstStyle>
          <a:p>
            <a:pPr lvl="0"/>
            <a:r>
              <a:rPr lang="en-US" dirty="0" smtClean="0"/>
              <a:t>12:00 – 1:00 PM</a:t>
            </a:r>
            <a:endParaRPr 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3632084" y="2584480"/>
            <a:ext cx="2317750" cy="665643"/>
          </a:xfrm>
        </p:spPr>
        <p:txBody>
          <a:bodyPr>
            <a:normAutofit/>
          </a:bodyPr>
          <a:lstStyle>
            <a:lvl1pPr marL="0" indent="0">
              <a:buNone/>
              <a:defRPr sz="2400" spc="300">
                <a:solidFill>
                  <a:srgbClr val="5F6062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632084" y="3261374"/>
            <a:ext cx="2317750" cy="285450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5F6062"/>
                </a:solidFill>
              </a:defRPr>
            </a:lvl1pPr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cxnSp>
        <p:nvCxnSpPr>
          <p:cNvPr id="57" name="Прямая соединительная линия 26"/>
          <p:cNvCxnSpPr/>
          <p:nvPr userDrawn="1"/>
        </p:nvCxnSpPr>
        <p:spPr>
          <a:xfrm flipV="1">
            <a:off x="3490143" y="2185654"/>
            <a:ext cx="0" cy="3918975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38298" y="2185653"/>
            <a:ext cx="2317750" cy="376958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5F6062"/>
                </a:solidFill>
                <a:sym typeface="Wingdings"/>
              </a:defRPr>
            </a:lvl1pPr>
          </a:lstStyle>
          <a:p>
            <a:pPr lvl="0"/>
            <a:r>
              <a:rPr lang="en-US" dirty="0" smtClean="0"/>
              <a:t>12:00 – 1:00 PM</a:t>
            </a:r>
            <a:endParaRPr lang="en-US" dirty="0"/>
          </a:p>
        </p:txBody>
      </p:sp>
      <p:sp>
        <p:nvSpPr>
          <p:cNvPr id="60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38298" y="2573228"/>
            <a:ext cx="2317750" cy="665643"/>
          </a:xfrm>
        </p:spPr>
        <p:txBody>
          <a:bodyPr>
            <a:normAutofit/>
          </a:bodyPr>
          <a:lstStyle>
            <a:lvl1pPr marL="0" indent="0">
              <a:buNone/>
              <a:defRPr sz="2400" spc="300">
                <a:solidFill>
                  <a:srgbClr val="5F6062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61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238298" y="3250122"/>
            <a:ext cx="2317750" cy="285450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5F6062"/>
                </a:solidFill>
              </a:defRPr>
            </a:lvl1pPr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cxnSp>
        <p:nvCxnSpPr>
          <p:cNvPr id="62" name="Прямая соединительная линия 26"/>
          <p:cNvCxnSpPr/>
          <p:nvPr userDrawn="1"/>
        </p:nvCxnSpPr>
        <p:spPr>
          <a:xfrm flipV="1">
            <a:off x="6096357" y="2174402"/>
            <a:ext cx="0" cy="3918975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8815418" y="2185654"/>
            <a:ext cx="2317750" cy="376958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5F6062"/>
                </a:solidFill>
                <a:sym typeface="Wingdings"/>
              </a:defRPr>
            </a:lvl1pPr>
          </a:lstStyle>
          <a:p>
            <a:pPr lvl="0"/>
            <a:r>
              <a:rPr lang="en-US" dirty="0" smtClean="0"/>
              <a:t>12:00 – 1:00 PM</a:t>
            </a:r>
            <a:endParaRPr lang="en-US" dirty="0"/>
          </a:p>
        </p:txBody>
      </p:sp>
      <p:sp>
        <p:nvSpPr>
          <p:cNvPr id="6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815418" y="2573229"/>
            <a:ext cx="2317750" cy="665643"/>
          </a:xfrm>
        </p:spPr>
        <p:txBody>
          <a:bodyPr>
            <a:normAutofit/>
          </a:bodyPr>
          <a:lstStyle>
            <a:lvl1pPr marL="0" indent="0">
              <a:buNone/>
              <a:defRPr sz="2400" spc="300">
                <a:solidFill>
                  <a:srgbClr val="5F6062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6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815418" y="3250123"/>
            <a:ext cx="2317750" cy="285450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5F6062"/>
                </a:solidFill>
              </a:defRPr>
            </a:lvl1pPr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cxnSp>
        <p:nvCxnSpPr>
          <p:cNvPr id="66" name="Прямая соединительная линия 26"/>
          <p:cNvCxnSpPr/>
          <p:nvPr userDrawn="1"/>
        </p:nvCxnSpPr>
        <p:spPr>
          <a:xfrm flipV="1">
            <a:off x="8673477" y="2174403"/>
            <a:ext cx="0" cy="3918975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1142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335" descr="OPEN-logo_srgb_vert (1).png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111581" y="5635347"/>
            <a:ext cx="730264" cy="10717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61385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sted-image.png"/>
          <p:cNvPicPr>
            <a:picLocks noChangeAspect="1"/>
          </p:cNvPicPr>
          <p:nvPr userDrawn="1"/>
        </p:nvPicPr>
        <p:blipFill>
          <a:blip r:embed="rId2">
            <a:alphaModFix amt="64538"/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asted-image.png"/>
          <p:cNvPicPr>
            <a:picLocks noChangeAspect="1"/>
          </p:cNvPicPr>
          <p:nvPr userDrawn="1"/>
        </p:nvPicPr>
        <p:blipFill>
          <a:blip r:embed="rId2">
            <a:alphaModFix amt="64538"/>
            <a:extLst/>
          </a:blip>
          <a:stretch>
            <a:fillRect/>
          </a:stretch>
        </p:blipFill>
        <p:spPr>
          <a:xfrm>
            <a:off x="0" y="1568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Shape 335" descr="OPEN-logo_srgb_vert (1).png"/>
          <p:cNvPicPr preferRelativeResize="0"/>
          <p:nvPr userDrawn="1"/>
        </p:nvPicPr>
        <p:blipFill>
          <a:blip r:embed="rId3">
            <a:alphaModFix/>
            <a:biLevel thresh="25000"/>
          </a:blip>
          <a:stretch>
            <a:fillRect/>
          </a:stretch>
        </p:blipFill>
        <p:spPr>
          <a:xfrm>
            <a:off x="11212980" y="5486400"/>
            <a:ext cx="829700" cy="12176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 userDrawn="1"/>
        </p:nvSpPr>
        <p:spPr>
          <a:xfrm>
            <a:off x="1460665" y="1060489"/>
            <a:ext cx="940525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smtClean="0">
                <a:solidFill>
                  <a:schemeClr val="bg1"/>
                </a:solidFill>
                <a:latin typeface="+mj-lt"/>
              </a:rPr>
              <a:t>THANK </a:t>
            </a:r>
            <a:endParaRPr lang="en-US" sz="199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807723" y="2899185"/>
            <a:ext cx="940525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>
                <a:solidFill>
                  <a:schemeClr val="bg1"/>
                </a:solidFill>
                <a:latin typeface="+mj-lt"/>
              </a:rPr>
              <a:t>YOU </a:t>
            </a:r>
            <a:endParaRPr lang="en-US" sz="19900" dirty="0">
              <a:solidFill>
                <a:schemeClr val="bg1"/>
              </a:solidFill>
              <a:latin typeface="+mj-lt"/>
            </a:endParaRP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5194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CB5141-FFF8-6842-BBD3-F0A7CB1DB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754EB2-41D1-114A-9EAA-F08B96F61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AD79E89-3991-FA47-AE72-452F34D31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D45F-93AD-8640-998A-EA8B5825A88C}" type="datetimeFigureOut">
              <a:rPr lang="en-US" smtClean="0"/>
              <a:t>1/14/19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6C8BF8-04EB-B44E-810D-BF8F76C4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6479F5-2929-7241-9A21-3C9E65D81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DD355-4F53-0848-963B-C57EBF18D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544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| full image | gray stripe bottom 2">
  <p:cSld name="1_title | full image | gray stripe bottom 2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>
            <a:off x="0" y="5800436"/>
            <a:ext cx="12192000" cy="1057565"/>
          </a:xfrm>
          <a:prstGeom prst="rect">
            <a:avLst/>
          </a:prstGeom>
          <a:solidFill>
            <a:srgbClr val="4D4D4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4D4D4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3"/>
          <p:cNvSpPr>
            <a:spLocks noGrp="1"/>
          </p:cNvSpPr>
          <p:nvPr>
            <p:ph type="pic" idx="2"/>
          </p:nvPr>
        </p:nvSpPr>
        <p:spPr>
          <a:xfrm>
            <a:off x="0" y="1"/>
            <a:ext cx="12192000" cy="5452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C63F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C63F"/>
              </a:buClr>
              <a:buSzPts val="1800"/>
              <a:buFont typeface="Noto Sans Symbols"/>
              <a:buChar char="⎻"/>
              <a:defRPr sz="2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C63F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C63F"/>
              </a:buClr>
              <a:buSzPts val="1350"/>
              <a:buFont typeface="Noto Sans Symbols"/>
              <a:buChar char="⎻"/>
              <a:defRPr sz="18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C63F"/>
              </a:buClr>
              <a:buSzPts val="1013"/>
              <a:buFont typeface="Courier New"/>
              <a:buChar char="o"/>
              <a:defRPr sz="18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20" name="Google Shape;20;p3" descr="OPEN-logo_srgb_vert (1)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06713" y="5800436"/>
            <a:ext cx="637073" cy="90664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>
            <a:spLocks noGrp="1"/>
          </p:cNvSpPr>
          <p:nvPr>
            <p:ph type="ctrTitle"/>
          </p:nvPr>
        </p:nvSpPr>
        <p:spPr>
          <a:xfrm>
            <a:off x="857250" y="5452788"/>
            <a:ext cx="9810751" cy="1192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ource Sans Pro"/>
              <a:buNone/>
              <a:defRPr sz="4800" b="0" i="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37491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3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ranklin Gothic Book"/>
                <a:cs typeface="Franklin Gothic Book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Franklin Gothic Book"/>
                <a:cs typeface="Franklin Gothic Book"/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38200" y="6408107"/>
            <a:ext cx="223490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100" i="1" dirty="0" smtClean="0">
                <a:solidFill>
                  <a:srgbClr val="5F6062"/>
                </a:solidFill>
                <a:latin typeface="+mn-lt"/>
              </a:rPr>
              <a:t>Consume. Collaborate. Contribute.</a:t>
            </a:r>
            <a:endParaRPr lang="en-US" sz="1100" i="1" dirty="0">
              <a:solidFill>
                <a:srgbClr val="5F6062"/>
              </a:solidFill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ranklin Gothic Book"/>
                <a:cs typeface="Franklin Gothic Book"/>
              </a:defRPr>
            </a:lvl1pPr>
          </a:lstStyle>
          <a:p>
            <a:fld id="{A0C9A7CD-4BE7-A740-996A-197E8925377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73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8" r:id="rId3"/>
    <p:sldLayoutId id="2147483659" r:id="rId4"/>
    <p:sldLayoutId id="2147483688" r:id="rId5"/>
    <p:sldLayoutId id="2147483697" r:id="rId6"/>
    <p:sldLayoutId id="2147483689" r:id="rId7"/>
    <p:sldLayoutId id="2147483676" r:id="rId8"/>
    <p:sldLayoutId id="2147483683" r:id="rId9"/>
    <p:sldLayoutId id="2147483692" r:id="rId10"/>
    <p:sldLayoutId id="2147483693" r:id="rId11"/>
    <p:sldLayoutId id="2147483652" r:id="rId12"/>
    <p:sldLayoutId id="2147483675" r:id="rId13"/>
    <p:sldLayoutId id="2147483661" r:id="rId14"/>
    <p:sldLayoutId id="2147483663" r:id="rId15"/>
    <p:sldLayoutId id="2147483662" r:id="rId16"/>
    <p:sldLayoutId id="2147483673" r:id="rId17"/>
    <p:sldLayoutId id="2147483674" r:id="rId18"/>
    <p:sldLayoutId id="2147483664" r:id="rId19"/>
    <p:sldLayoutId id="2147483668" r:id="rId20"/>
    <p:sldLayoutId id="2147483669" r:id="rId21"/>
    <p:sldLayoutId id="2147483670" r:id="rId22"/>
    <p:sldLayoutId id="2147483671" r:id="rId23"/>
    <p:sldLayoutId id="2147483665" r:id="rId24"/>
    <p:sldLayoutId id="2147483666" r:id="rId25"/>
    <p:sldLayoutId id="2147483651" r:id="rId26"/>
    <p:sldLayoutId id="2147483650" r:id="rId27"/>
    <p:sldLayoutId id="2147483672" r:id="rId28"/>
    <p:sldLayoutId id="2147483677" r:id="rId29"/>
    <p:sldLayoutId id="2147483678" r:id="rId30"/>
    <p:sldLayoutId id="2147483690" r:id="rId31"/>
    <p:sldLayoutId id="2147483681" r:id="rId32"/>
    <p:sldLayoutId id="2147483694" r:id="rId33"/>
    <p:sldLayoutId id="2147483695" r:id="rId34"/>
    <p:sldLayoutId id="2147483698" r:id="rId35"/>
    <p:sldLayoutId id="2147483699" r:id="rId36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F6062"/>
          </a:solidFill>
          <a:latin typeface="Franklin Gothic Book" charset="0"/>
          <a:ea typeface="Franklin Gothic Book" charset="0"/>
          <a:cs typeface="Franklin Gothic Book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8DC63F"/>
        </a:buClr>
        <a:buSzPct val="100000"/>
        <a:buFont typeface="Arial"/>
        <a:buChar char="•"/>
        <a:defRPr sz="2400" kern="1200" baseline="0">
          <a:solidFill>
            <a:srgbClr val="5F6062"/>
          </a:solidFill>
          <a:latin typeface="Franklin Gothic Book"/>
          <a:ea typeface="Arial" charset="0"/>
          <a:cs typeface="Franklin Gothic Book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DC63F"/>
        </a:buClr>
        <a:buSzPct val="100000"/>
        <a:buFont typeface="AppleSymbols" charset="0"/>
        <a:buChar char="⎻"/>
        <a:tabLst/>
        <a:defRPr sz="2400" kern="1200">
          <a:solidFill>
            <a:srgbClr val="5F6062"/>
          </a:solidFill>
          <a:latin typeface="Franklin Gothic Book"/>
          <a:ea typeface="Arial" charset="0"/>
          <a:cs typeface="Franklin Gothic Book"/>
        </a:defRPr>
      </a:lvl2pPr>
      <a:lvl3pPr marL="687388" indent="-230188" algn="l" defTabSz="914400" rtl="0" eaLnBrk="1" latinLnBrk="0" hangingPunct="1">
        <a:lnSpc>
          <a:spcPct val="90000"/>
        </a:lnSpc>
        <a:spcBef>
          <a:spcPts val="500"/>
        </a:spcBef>
        <a:buClr>
          <a:srgbClr val="8DC63F"/>
        </a:buClr>
        <a:buSzPct val="100000"/>
        <a:buFont typeface="Arial"/>
        <a:buChar char="•"/>
        <a:tabLst/>
        <a:defRPr sz="2000" kern="1200">
          <a:solidFill>
            <a:srgbClr val="5F6062"/>
          </a:solidFill>
          <a:latin typeface="Franklin Gothic Book"/>
          <a:ea typeface="Arial" charset="0"/>
          <a:cs typeface="Franklin Gothic Book"/>
        </a:defRPr>
      </a:lvl3pPr>
      <a:lvl4pPr marL="915988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DC63F"/>
        </a:buClr>
        <a:buSzPct val="100000"/>
        <a:buFont typeface="AppleSymbols" charset="0"/>
        <a:buChar char="⎻"/>
        <a:tabLst/>
        <a:defRPr sz="1800" kern="1200">
          <a:solidFill>
            <a:srgbClr val="5F6062"/>
          </a:solidFill>
          <a:latin typeface="Franklin Gothic Book"/>
          <a:ea typeface="Arial" charset="0"/>
          <a:cs typeface="Franklin Gothic Book"/>
        </a:defRPr>
      </a:lvl4pPr>
      <a:lvl5pPr marL="1146175" indent="-230188" algn="l" defTabSz="914400" rtl="0" eaLnBrk="1" latinLnBrk="0" hangingPunct="1">
        <a:lnSpc>
          <a:spcPct val="90000"/>
        </a:lnSpc>
        <a:spcBef>
          <a:spcPts val="500"/>
        </a:spcBef>
        <a:buClr>
          <a:srgbClr val="8DC63F"/>
        </a:buClr>
        <a:buSzPct val="75000"/>
        <a:buFont typeface="Courier New" charset="0"/>
        <a:buChar char="o"/>
        <a:tabLst/>
        <a:defRPr sz="1800" kern="1200">
          <a:solidFill>
            <a:srgbClr val="5F6062"/>
          </a:solidFill>
          <a:latin typeface="Franklin Gothic Book"/>
          <a:ea typeface="Arial" charset="0"/>
          <a:cs typeface="Franklin Gothic Book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tiff"/><Relationship Id="rId5" Type="http://schemas.openxmlformats.org/officeDocument/2006/relationships/image" Target="../media/image19.tiff"/><Relationship Id="rId6" Type="http://schemas.openxmlformats.org/officeDocument/2006/relationships/image" Target="../media/image20.png"/><Relationship Id="rId7" Type="http://schemas.openxmlformats.org/officeDocument/2006/relationships/image" Target="../media/image21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png"/><Relationship Id="rId5" Type="http://schemas.microsoft.com/office/2007/relationships/hdphoto" Target="../media/hdphoto1.wdp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4" Type="http://schemas.openxmlformats.org/officeDocument/2006/relationships/image" Target="../media/image28.png"/><Relationship Id="rId5" Type="http://schemas.openxmlformats.org/officeDocument/2006/relationships/image" Target="../media/image29.tiff"/><Relationship Id="rId6" Type="http://schemas.openxmlformats.org/officeDocument/2006/relationships/image" Target="../media/image30.png"/><Relationship Id="rId7" Type="http://schemas.openxmlformats.org/officeDocument/2006/relationships/image" Target="../media/image31.tif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tiff"/><Relationship Id="rId5" Type="http://schemas.openxmlformats.org/officeDocument/2006/relationships/image" Target="../media/image19.tif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jpe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4" Type="http://schemas.openxmlformats.org/officeDocument/2006/relationships/image" Target="../media/image22.tiff"/><Relationship Id="rId5" Type="http://schemas.openxmlformats.org/officeDocument/2006/relationships/image" Target="../media/image32.tiff"/><Relationship Id="rId6" Type="http://schemas.openxmlformats.org/officeDocument/2006/relationships/image" Target="../media/image47.tiff"/><Relationship Id="rId7" Type="http://schemas.openxmlformats.org/officeDocument/2006/relationships/image" Target="../media/image48.tif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49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1075" y="2406196"/>
            <a:ext cx="10306051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OCP Projects &amp;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Technology Collaboration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b="1" dirty="0" smtClean="0"/>
              <a:t>Bill Carter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700" dirty="0" smtClean="0"/>
              <a:t>Chief Technology Officer, </a:t>
            </a:r>
            <a:r>
              <a:rPr lang="en-US" sz="2700" dirty="0"/>
              <a:t>OCP Foundation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787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9"/>
          <p:cNvSpPr txBox="1"/>
          <p:nvPr/>
        </p:nvSpPr>
        <p:spPr>
          <a:xfrm>
            <a:off x="579481" y="184806"/>
            <a:ext cx="11150501" cy="8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67" tIns="30467" rIns="30467" bIns="304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>
              <a:lnSpc>
                <a:spcPct val="90000"/>
              </a:lnSpc>
              <a:buClr>
                <a:schemeClr val="dk1"/>
              </a:buClr>
              <a:buSzPts val="3300"/>
              <a:buFont typeface="Calibri"/>
              <a:buNone/>
              <a:defRPr sz="4800" spc="300">
                <a:latin typeface="Franklin Gothic Book" charset="0"/>
                <a:ea typeface="Franklin Gothic Book" charset="0"/>
                <a:cs typeface="Franklin Gothic Book" charset="0"/>
              </a:defRPr>
            </a:lvl1pPr>
            <a:lvl2pPr>
              <a:buSzPts val="500"/>
              <a:buNone/>
              <a:defRPr sz="700"/>
            </a:lvl2pPr>
            <a:lvl3pPr>
              <a:buSzPts val="500"/>
              <a:buNone/>
              <a:defRPr sz="700"/>
            </a:lvl3pPr>
            <a:lvl4pPr>
              <a:buSzPts val="500"/>
              <a:buNone/>
              <a:defRPr sz="700"/>
            </a:lvl4pPr>
            <a:lvl5pPr>
              <a:buSzPts val="500"/>
              <a:buNone/>
              <a:defRPr sz="700"/>
            </a:lvl5pPr>
            <a:lvl6pPr>
              <a:buSzPts val="500"/>
              <a:buNone/>
              <a:defRPr sz="700"/>
            </a:lvl6pPr>
            <a:lvl7pPr>
              <a:buSzPts val="500"/>
              <a:buNone/>
              <a:defRPr sz="700"/>
            </a:lvl7pPr>
            <a:lvl8pPr>
              <a:buSzPts val="500"/>
              <a:buNone/>
              <a:defRPr sz="700"/>
            </a:lvl8pPr>
            <a:lvl9pPr>
              <a:buSzPts val="500"/>
              <a:buNone/>
              <a:defRPr sz="700"/>
            </a:lvl9pPr>
          </a:lstStyle>
          <a:p>
            <a:r>
              <a:rPr lang="en-US" dirty="0">
                <a:sym typeface="Source Sans Pro"/>
              </a:rPr>
              <a:t>PROJECTS </a:t>
            </a:r>
            <a:r>
              <a:rPr lang="en-US" dirty="0">
                <a:sym typeface="Source Sans Pro"/>
              </a:rPr>
              <a:t>&amp; SUB-PROJECTS</a:t>
            </a:r>
            <a:endParaRPr dirty="0">
              <a:sym typeface="Source Sans Pro"/>
            </a:endParaRPr>
          </a:p>
        </p:txBody>
      </p:sp>
      <p:grpSp>
        <p:nvGrpSpPr>
          <p:cNvPr id="224" name="Google Shape;224;p39"/>
          <p:cNvGrpSpPr/>
          <p:nvPr/>
        </p:nvGrpSpPr>
        <p:grpSpPr>
          <a:xfrm>
            <a:off x="1008653" y="3777270"/>
            <a:ext cx="1550204" cy="1781907"/>
            <a:chOff x="2865549" y="2916031"/>
            <a:chExt cx="1237200" cy="1422119"/>
          </a:xfrm>
        </p:grpSpPr>
        <p:pic>
          <p:nvPicPr>
            <p:cNvPr id="225" name="Google Shape;225;p3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906244" y="2916031"/>
              <a:ext cx="1136604" cy="1136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" name="Google Shape;226;p39"/>
            <p:cNvSpPr/>
            <p:nvPr/>
          </p:nvSpPr>
          <p:spPr>
            <a:xfrm>
              <a:off x="2865549" y="4020750"/>
              <a:ext cx="1237200" cy="317400"/>
            </a:xfrm>
            <a:prstGeom prst="roundRect">
              <a:avLst>
                <a:gd name="adj" fmla="val 16667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500"/>
              </a:pPr>
              <a:r>
                <a:rPr lang="en-US" sz="20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DC Facility</a:t>
              </a:r>
              <a:endPara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227" name="Google Shape;227;p39"/>
          <p:cNvGrpSpPr/>
          <p:nvPr/>
        </p:nvGrpSpPr>
        <p:grpSpPr>
          <a:xfrm>
            <a:off x="3880741" y="3781499"/>
            <a:ext cx="1424159" cy="1781907"/>
            <a:chOff x="1615798" y="2916031"/>
            <a:chExt cx="1136604" cy="1422119"/>
          </a:xfrm>
        </p:grpSpPr>
        <p:pic>
          <p:nvPicPr>
            <p:cNvPr id="228" name="Google Shape;228;p3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15798" y="2916031"/>
              <a:ext cx="1136604" cy="1136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" name="Google Shape;229;p39"/>
            <p:cNvSpPr/>
            <p:nvPr/>
          </p:nvSpPr>
          <p:spPr>
            <a:xfrm>
              <a:off x="1744054" y="4020750"/>
              <a:ext cx="895200" cy="317400"/>
            </a:xfrm>
            <a:prstGeom prst="roundRect">
              <a:avLst>
                <a:gd name="adj" fmla="val 16667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500"/>
              </a:pPr>
              <a:r>
                <a:rPr lang="en-US" sz="20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TELCO</a:t>
              </a:r>
              <a:endPara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230" name="Google Shape;230;p39"/>
          <p:cNvGrpSpPr/>
          <p:nvPr/>
        </p:nvGrpSpPr>
        <p:grpSpPr>
          <a:xfrm>
            <a:off x="5345047" y="3824268"/>
            <a:ext cx="1619371" cy="1720280"/>
            <a:chOff x="7484933" y="2965214"/>
            <a:chExt cx="1292400" cy="1372935"/>
          </a:xfrm>
        </p:grpSpPr>
        <p:pic>
          <p:nvPicPr>
            <p:cNvPr id="231" name="Google Shape;231;p3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613763" y="2965214"/>
              <a:ext cx="1055536" cy="10555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" name="Google Shape;232;p39"/>
            <p:cNvSpPr/>
            <p:nvPr/>
          </p:nvSpPr>
          <p:spPr>
            <a:xfrm>
              <a:off x="7484933" y="4022358"/>
              <a:ext cx="1292400" cy="315791"/>
            </a:xfrm>
            <a:prstGeom prst="roundRect">
              <a:avLst>
                <a:gd name="adj" fmla="val 16667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500"/>
              </a:pPr>
              <a:r>
                <a:rPr lang="en-US" sz="20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HW MGMT</a:t>
              </a:r>
              <a:endPara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233" name="Google Shape;233;p39"/>
          <p:cNvGrpSpPr/>
          <p:nvPr/>
        </p:nvGrpSpPr>
        <p:grpSpPr>
          <a:xfrm>
            <a:off x="2577138" y="3777613"/>
            <a:ext cx="1424159" cy="1781564"/>
            <a:chOff x="540403" y="2916305"/>
            <a:chExt cx="1136604" cy="1421845"/>
          </a:xfrm>
        </p:grpSpPr>
        <p:pic>
          <p:nvPicPr>
            <p:cNvPr id="234" name="Google Shape;234;p3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40403" y="2916305"/>
              <a:ext cx="1136604" cy="1136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39"/>
            <p:cNvSpPr/>
            <p:nvPr/>
          </p:nvSpPr>
          <p:spPr>
            <a:xfrm>
              <a:off x="699659" y="4020750"/>
              <a:ext cx="818100" cy="317400"/>
            </a:xfrm>
            <a:prstGeom prst="roundRect">
              <a:avLst>
                <a:gd name="adj" fmla="val 16667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500"/>
              </a:pPr>
              <a:r>
                <a:rPr lang="en-US" sz="20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HPC</a:t>
              </a:r>
              <a:endPara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236" name="Google Shape;236;p39"/>
          <p:cNvGrpSpPr/>
          <p:nvPr/>
        </p:nvGrpSpPr>
        <p:grpSpPr>
          <a:xfrm>
            <a:off x="9092867" y="3803192"/>
            <a:ext cx="1681483" cy="1736411"/>
            <a:chOff x="5916667" y="2952341"/>
            <a:chExt cx="1341972" cy="1385809"/>
          </a:xfrm>
        </p:grpSpPr>
        <p:pic>
          <p:nvPicPr>
            <p:cNvPr id="237" name="Google Shape;237;p3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916667" y="2952341"/>
              <a:ext cx="1338706" cy="1136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8" name="Google Shape;238;p39"/>
            <p:cNvSpPr/>
            <p:nvPr/>
          </p:nvSpPr>
          <p:spPr>
            <a:xfrm>
              <a:off x="5966239" y="4020750"/>
              <a:ext cx="1292400" cy="317400"/>
            </a:xfrm>
            <a:prstGeom prst="roundRect">
              <a:avLst>
                <a:gd name="adj" fmla="val 16667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500"/>
              </a:pPr>
              <a:r>
                <a:rPr lang="en-US" sz="20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SECURITY</a:t>
              </a:r>
              <a:endPara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239" name="Google Shape;239;p39"/>
          <p:cNvGrpSpPr/>
          <p:nvPr/>
        </p:nvGrpSpPr>
        <p:grpSpPr>
          <a:xfrm>
            <a:off x="7144714" y="3837627"/>
            <a:ext cx="1805381" cy="1701976"/>
            <a:chOff x="4299090" y="2979823"/>
            <a:chExt cx="1440854" cy="1358327"/>
          </a:xfrm>
        </p:grpSpPr>
        <p:pic>
          <p:nvPicPr>
            <p:cNvPr id="240" name="Google Shape;240;p39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299090" y="2979823"/>
              <a:ext cx="1410907" cy="1136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39"/>
            <p:cNvSpPr/>
            <p:nvPr/>
          </p:nvSpPr>
          <p:spPr>
            <a:xfrm>
              <a:off x="4329044" y="4020750"/>
              <a:ext cx="1410900" cy="317400"/>
            </a:xfrm>
            <a:prstGeom prst="roundRect">
              <a:avLst>
                <a:gd name="adj" fmla="val 16667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500"/>
              </a:pPr>
              <a:r>
                <a:rPr lang="en-US" sz="20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Open Sys FW</a:t>
              </a:r>
              <a:endPara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242" name="Google Shape;242;p39"/>
          <p:cNvGrpSpPr/>
          <p:nvPr/>
        </p:nvGrpSpPr>
        <p:grpSpPr>
          <a:xfrm>
            <a:off x="1010230" y="1058134"/>
            <a:ext cx="2512860" cy="2337887"/>
            <a:chOff x="2330076" y="765963"/>
            <a:chExt cx="2073419" cy="1929044"/>
          </a:xfrm>
        </p:grpSpPr>
        <p:grpSp>
          <p:nvGrpSpPr>
            <p:cNvPr id="243" name="Google Shape;243;p39"/>
            <p:cNvGrpSpPr/>
            <p:nvPr/>
          </p:nvGrpSpPr>
          <p:grpSpPr>
            <a:xfrm>
              <a:off x="2515043" y="765963"/>
              <a:ext cx="1714500" cy="1566605"/>
              <a:chOff x="2028585" y="730501"/>
              <a:chExt cx="1714500" cy="1566605"/>
            </a:xfrm>
          </p:grpSpPr>
          <p:pic>
            <p:nvPicPr>
              <p:cNvPr id="244" name="Google Shape;244;p39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2176160" y="730501"/>
                <a:ext cx="1419504" cy="133662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5" name="Google Shape;245;p39"/>
              <p:cNvSpPr/>
              <p:nvPr/>
            </p:nvSpPr>
            <p:spPr>
              <a:xfrm>
                <a:off x="2028585" y="2027706"/>
                <a:ext cx="1714500" cy="269400"/>
              </a:xfrm>
              <a:prstGeom prst="roundRect">
                <a:avLst>
                  <a:gd name="adj" fmla="val 16667"/>
                </a:avLst>
              </a:prstGeom>
              <a:solidFill>
                <a:srgbClr val="8DC73E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</a:pPr>
                <a:r>
                  <a:rPr lang="en-US" sz="1867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NETWORKING</a:t>
                </a:r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6" name="Google Shape;246;p39"/>
            <p:cNvSpPr txBox="1"/>
            <p:nvPr/>
          </p:nvSpPr>
          <p:spPr>
            <a:xfrm>
              <a:off x="2330076" y="2243807"/>
              <a:ext cx="2073419" cy="4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>
                <a:buClr>
                  <a:srgbClr val="000000"/>
                </a:buClr>
                <a:buSzPts val="1100"/>
              </a:pPr>
              <a:r>
                <a:rPr lang="en-US" sz="14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ONL, ONIE, SAI, SONiC, CAMPUS BRANCH WIRELESS</a:t>
              </a:r>
              <a:endParaRPr sz="14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7" name="Google Shape;247;p39"/>
          <p:cNvGrpSpPr/>
          <p:nvPr/>
        </p:nvGrpSpPr>
        <p:grpSpPr>
          <a:xfrm>
            <a:off x="6515690" y="1059551"/>
            <a:ext cx="1733469" cy="2331389"/>
            <a:chOff x="4203798" y="753973"/>
            <a:chExt cx="1430325" cy="1923683"/>
          </a:xfrm>
        </p:grpSpPr>
        <p:grpSp>
          <p:nvGrpSpPr>
            <p:cNvPr id="248" name="Google Shape;248;p39"/>
            <p:cNvGrpSpPr/>
            <p:nvPr/>
          </p:nvGrpSpPr>
          <p:grpSpPr>
            <a:xfrm>
              <a:off x="4203798" y="753973"/>
              <a:ext cx="1430325" cy="1566880"/>
              <a:chOff x="3772545" y="730501"/>
              <a:chExt cx="1430325" cy="1566880"/>
            </a:xfrm>
          </p:grpSpPr>
          <p:pic>
            <p:nvPicPr>
              <p:cNvPr id="249" name="Google Shape;249;p39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3772545" y="730501"/>
                <a:ext cx="1419504" cy="133662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0" name="Google Shape;250;p39"/>
              <p:cNvSpPr/>
              <p:nvPr/>
            </p:nvSpPr>
            <p:spPr>
              <a:xfrm>
                <a:off x="3913170" y="2027981"/>
                <a:ext cx="1289700" cy="269400"/>
              </a:xfrm>
              <a:prstGeom prst="roundRect">
                <a:avLst>
                  <a:gd name="adj" fmla="val 16667"/>
                </a:avLst>
              </a:prstGeom>
              <a:solidFill>
                <a:srgbClr val="8DC73E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</a:pPr>
                <a:r>
                  <a:rPr lang="en-US" sz="1867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STORAGE</a:t>
                </a:r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1" name="Google Shape;251;p39"/>
            <p:cNvSpPr txBox="1"/>
            <p:nvPr/>
          </p:nvSpPr>
          <p:spPr>
            <a:xfrm>
              <a:off x="4321561" y="2226456"/>
              <a:ext cx="12924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</a:pPr>
              <a:r>
                <a:rPr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JDA PROJECT ARCHIVAL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2" name="Google Shape;252;p39"/>
          <p:cNvGrpSpPr/>
          <p:nvPr/>
        </p:nvGrpSpPr>
        <p:grpSpPr>
          <a:xfrm>
            <a:off x="3443383" y="1058134"/>
            <a:ext cx="2801383" cy="2343392"/>
            <a:chOff x="5426199" y="762214"/>
            <a:chExt cx="2311485" cy="1933586"/>
          </a:xfrm>
        </p:grpSpPr>
        <p:grpSp>
          <p:nvGrpSpPr>
            <p:cNvPr id="253" name="Google Shape;253;p39"/>
            <p:cNvGrpSpPr/>
            <p:nvPr/>
          </p:nvGrpSpPr>
          <p:grpSpPr>
            <a:xfrm>
              <a:off x="5709155" y="762214"/>
              <a:ext cx="1773334" cy="1570492"/>
              <a:chOff x="5267798" y="726890"/>
              <a:chExt cx="1773334" cy="1570492"/>
            </a:xfrm>
          </p:grpSpPr>
          <p:pic>
            <p:nvPicPr>
              <p:cNvPr id="254" name="Google Shape;254;p39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5524009" y="726890"/>
                <a:ext cx="1419504" cy="133662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5" name="Google Shape;255;p39"/>
              <p:cNvSpPr/>
              <p:nvPr/>
            </p:nvSpPr>
            <p:spPr>
              <a:xfrm>
                <a:off x="5267798" y="2024096"/>
                <a:ext cx="1773334" cy="273286"/>
              </a:xfrm>
              <a:prstGeom prst="roundRect">
                <a:avLst>
                  <a:gd name="adj" fmla="val 16667"/>
                </a:avLst>
              </a:prstGeom>
              <a:solidFill>
                <a:srgbClr val="8DC73E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</a:pPr>
                <a:r>
                  <a:rPr lang="en-US" sz="1867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RACK &amp; POWER</a:t>
                </a:r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6" name="Google Shape;256;p39"/>
            <p:cNvSpPr txBox="1"/>
            <p:nvPr/>
          </p:nvSpPr>
          <p:spPr>
            <a:xfrm>
              <a:off x="5426199" y="2244600"/>
              <a:ext cx="2311485" cy="45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>
                <a:buClr>
                  <a:srgbClr val="000000"/>
                </a:buClr>
                <a:buSzPts val="1100"/>
              </a:pPr>
              <a:r>
                <a:rPr lang="en-US" sz="14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ADV COOLING SOLUTIONS POWER SHELF INTEROPERABILITY</a:t>
              </a:r>
              <a:endParaRPr sz="14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7" name="Google Shape;257;p39"/>
          <p:cNvGrpSpPr/>
          <p:nvPr/>
        </p:nvGrpSpPr>
        <p:grpSpPr>
          <a:xfrm>
            <a:off x="8739392" y="1062827"/>
            <a:ext cx="1798480" cy="2338700"/>
            <a:chOff x="1006432" y="766230"/>
            <a:chExt cx="1483967" cy="1929716"/>
          </a:xfrm>
        </p:grpSpPr>
        <p:grpSp>
          <p:nvGrpSpPr>
            <p:cNvPr id="258" name="Google Shape;258;p39"/>
            <p:cNvGrpSpPr/>
            <p:nvPr/>
          </p:nvGrpSpPr>
          <p:grpSpPr>
            <a:xfrm>
              <a:off x="1006432" y="766230"/>
              <a:ext cx="1483967" cy="1566338"/>
              <a:chOff x="422600" y="730768"/>
              <a:chExt cx="1483967" cy="1566338"/>
            </a:xfrm>
          </p:grpSpPr>
          <p:pic>
            <p:nvPicPr>
              <p:cNvPr id="259" name="Google Shape;259;p39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422600" y="730768"/>
                <a:ext cx="1419219" cy="133635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0" name="Google Shape;260;p39"/>
              <p:cNvSpPr/>
              <p:nvPr/>
            </p:nvSpPr>
            <p:spPr>
              <a:xfrm>
                <a:off x="488467" y="2027706"/>
                <a:ext cx="1418100" cy="269400"/>
              </a:xfrm>
              <a:prstGeom prst="roundRect">
                <a:avLst>
                  <a:gd name="adj" fmla="val 16667"/>
                </a:avLst>
              </a:prstGeom>
              <a:solidFill>
                <a:srgbClr val="8DC73E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</a:pPr>
                <a:r>
                  <a:rPr lang="en-US" sz="1867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SERVER</a:t>
                </a:r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1" name="Google Shape;261;p39"/>
            <p:cNvSpPr txBox="1"/>
            <p:nvPr/>
          </p:nvSpPr>
          <p:spPr>
            <a:xfrm>
              <a:off x="1072299" y="2244745"/>
              <a:ext cx="1292400" cy="451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</a:pPr>
              <a:r>
                <a:rPr lang="en-US" sz="160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NIC </a:t>
              </a:r>
              <a:r>
                <a:rPr lang="en-US" sz="16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3.0 MEZZ</a:t>
              </a:r>
              <a:endParaRPr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2" name="Google Shape;262;p39"/>
          <p:cNvSpPr txBox="1"/>
          <p:nvPr/>
        </p:nvSpPr>
        <p:spPr>
          <a:xfrm>
            <a:off x="1066206" y="5469076"/>
            <a:ext cx="1619369" cy="565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</a:pPr>
            <a:r>
              <a:rPr lang="en-US"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MODULAR DC</a:t>
            </a:r>
            <a:endParaRPr sz="16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63" name="Google Shape;263;p39"/>
          <p:cNvSpPr txBox="1"/>
          <p:nvPr/>
        </p:nvSpPr>
        <p:spPr>
          <a:xfrm>
            <a:off x="3974790" y="5469076"/>
            <a:ext cx="1619369" cy="565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</a:pPr>
            <a:r>
              <a:rPr lang="en-US"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OPENEDGE</a:t>
            </a:r>
            <a:endParaRPr sz="16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64" name="Google Shape;264;p39"/>
          <p:cNvSpPr txBox="1"/>
          <p:nvPr/>
        </p:nvSpPr>
        <p:spPr>
          <a:xfrm>
            <a:off x="5531820" y="5469074"/>
            <a:ext cx="1619369" cy="565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</a:pPr>
            <a:r>
              <a:rPr lang="en-US" sz="1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OPENRMC</a:t>
            </a:r>
            <a:endParaRPr sz="16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30893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347200" y="6462713"/>
            <a:ext cx="2844800" cy="382587"/>
          </a:xfrm>
        </p:spPr>
        <p:txBody>
          <a:bodyPr/>
          <a:lstStyle/>
          <a:p>
            <a:fld id="{07588B42-D848-4E99-92AD-EEA1F332E555}" type="slidenum">
              <a:rPr lang="en-US" altLang="en-US" smtClean="0"/>
              <a:pPr/>
              <a:t>3</a:t>
            </a:fld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0CF6974-A72E-944C-9887-CF32854E2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164638"/>
            <a:ext cx="2112235" cy="21122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9739" y="800033"/>
            <a:ext cx="8692123" cy="75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67" tIns="30467" rIns="30467" bIns="304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>
              <a:lnSpc>
                <a:spcPct val="90000"/>
              </a:lnSpc>
              <a:buClr>
                <a:schemeClr val="dk1"/>
              </a:buClr>
              <a:buSzPts val="3300"/>
              <a:buFont typeface="Calibri"/>
              <a:buNone/>
              <a:defRPr sz="4800" spc="300">
                <a:latin typeface="Franklin Gothic Book" charset="0"/>
                <a:ea typeface="Franklin Gothic Book" charset="0"/>
                <a:cs typeface="Franklin Gothic Book" charset="0"/>
              </a:defRPr>
            </a:lvl1pPr>
            <a:lvl2pPr>
              <a:buSzPts val="500"/>
              <a:buNone/>
              <a:defRPr sz="700"/>
            </a:lvl2pPr>
            <a:lvl3pPr>
              <a:buSzPts val="500"/>
              <a:buNone/>
              <a:defRPr sz="700"/>
            </a:lvl3pPr>
            <a:lvl4pPr>
              <a:buSzPts val="500"/>
              <a:buNone/>
              <a:defRPr sz="700"/>
            </a:lvl4pPr>
            <a:lvl5pPr>
              <a:buSzPts val="500"/>
              <a:buNone/>
              <a:defRPr sz="700"/>
            </a:lvl5pPr>
            <a:lvl6pPr>
              <a:buSzPts val="500"/>
              <a:buNone/>
              <a:defRPr sz="700"/>
            </a:lvl6pPr>
            <a:lvl7pPr>
              <a:buSzPts val="500"/>
              <a:buNone/>
              <a:defRPr sz="700"/>
            </a:lvl7pPr>
            <a:lvl8pPr>
              <a:buSzPts val="500"/>
              <a:buNone/>
              <a:defRPr sz="700"/>
            </a:lvl8pPr>
            <a:lvl9pPr>
              <a:buSzPts val="500"/>
              <a:buNone/>
              <a:defRPr sz="700"/>
            </a:lvl9pPr>
          </a:lstStyle>
          <a:p>
            <a:r>
              <a:rPr lang="en-US" dirty="0"/>
              <a:t>Embedded </a:t>
            </a:r>
            <a:r>
              <a:rPr lang="en-US"/>
              <a:t>Software Projects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80" y="2408547"/>
            <a:ext cx="2780325" cy="126698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417" y="2431712"/>
            <a:ext cx="1763311" cy="178703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998" y="4125450"/>
            <a:ext cx="2747908" cy="137395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125418" y="4509564"/>
            <a:ext cx="12971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400"/>
              <a:t>SAI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8E217311-A3B7-8E45-962A-303F5B56BC68}"/>
              </a:ext>
            </a:extLst>
          </p:cNvPr>
          <p:cNvGrpSpPr/>
          <p:nvPr/>
        </p:nvGrpSpPr>
        <p:grpSpPr>
          <a:xfrm>
            <a:off x="7206431" y="2019548"/>
            <a:ext cx="4239281" cy="2209713"/>
            <a:chOff x="6059289" y="1124097"/>
            <a:chExt cx="2728380" cy="161017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xmlns="" id="{ED4ED31B-A6B1-644B-A308-8CBAD0451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59289" y="1124097"/>
              <a:ext cx="1610171" cy="1610171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35671F09-C841-9C44-B356-20BF32951E6A}"/>
                </a:ext>
              </a:extLst>
            </p:cNvPr>
            <p:cNvSpPr txBox="1"/>
            <p:nvPr/>
          </p:nvSpPr>
          <p:spPr>
            <a:xfrm>
              <a:off x="7467758" y="1459047"/>
              <a:ext cx="1319911" cy="1009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50000"/>
                    </a:schemeClr>
                  </a:solidFill>
                </a:rPr>
                <a:t>Open Systems Firmware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CA084F5-D27A-534E-AB21-660FAAF0ECBD}"/>
              </a:ext>
            </a:extLst>
          </p:cNvPr>
          <p:cNvSpPr txBox="1"/>
          <p:nvPr/>
        </p:nvSpPr>
        <p:spPr>
          <a:xfrm>
            <a:off x="8979365" y="4651350"/>
            <a:ext cx="2294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mtClean="0"/>
              <a:t>openRMC</a:t>
            </a:r>
            <a:endParaRPr lang="en-US" sz="32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9FA1EA5A-A3AA-6F40-88DB-CF48528B710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80389" y="4121968"/>
            <a:ext cx="1825228" cy="182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836" y="1993783"/>
            <a:ext cx="2099484" cy="2099484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87035" y="4213814"/>
            <a:ext cx="2457725" cy="423383"/>
          </a:xfrm>
          <a:prstGeom prst="roundRect">
            <a:avLst/>
          </a:prstGeom>
          <a:solidFill>
            <a:srgbClr val="8DC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RACK &amp; POWER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414" y="356659"/>
            <a:ext cx="8142940" cy="452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67" tIns="30467" rIns="30467" bIns="304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90000"/>
              </a:lnSpc>
              <a:buClr>
                <a:schemeClr val="dk1"/>
              </a:buClr>
              <a:buSzPts val="3300"/>
              <a:buFont typeface="Calibri"/>
              <a:buNone/>
              <a:defRPr sz="3000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buSzPts val="500"/>
              <a:buNone/>
              <a:defRPr sz="700"/>
            </a:lvl2pPr>
            <a:lvl3pPr>
              <a:buSzPts val="500"/>
              <a:buNone/>
              <a:defRPr sz="700"/>
            </a:lvl3pPr>
            <a:lvl4pPr>
              <a:buSzPts val="500"/>
              <a:buNone/>
              <a:defRPr sz="700"/>
            </a:lvl4pPr>
            <a:lvl5pPr>
              <a:buSzPts val="500"/>
              <a:buNone/>
              <a:defRPr sz="700"/>
            </a:lvl5pPr>
            <a:lvl6pPr>
              <a:buSzPts val="500"/>
              <a:buNone/>
              <a:defRPr sz="700"/>
            </a:lvl6pPr>
            <a:lvl7pPr>
              <a:buSzPts val="500"/>
              <a:buNone/>
              <a:defRPr sz="700"/>
            </a:lvl7pPr>
            <a:lvl8pPr>
              <a:buSzPts val="500"/>
              <a:buNone/>
              <a:defRPr sz="700"/>
            </a:lvl8pPr>
            <a:lvl9pPr>
              <a:buSzPts val="500"/>
              <a:buNone/>
              <a:defRPr sz="700"/>
            </a:lvl9pPr>
          </a:lstStyle>
          <a:p>
            <a:r>
              <a:rPr lang="en-US" sz="4800" spc="300" dirty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OCP </a:t>
            </a:r>
            <a:r>
              <a:rPr lang="en-US" sz="4800" spc="300" dirty="0" smtClean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Rack &amp; Power Project </a:t>
            </a:r>
            <a:endParaRPr lang="en-US" sz="4800" spc="300" dirty="0">
              <a:solidFill>
                <a:schemeClr val="tx1"/>
              </a:solidFill>
              <a:latin typeface="Franklin Gothic Book" charset="0"/>
              <a:ea typeface="Franklin Gothic Book" charset="0"/>
              <a:cs typeface="Franklin Gothic Book" charset="0"/>
            </a:endParaRPr>
          </a:p>
        </p:txBody>
      </p:sp>
      <p:cxnSp>
        <p:nvCxnSpPr>
          <p:cNvPr id="17" name="Straight Connector 16"/>
          <p:cNvCxnSpPr/>
          <p:nvPr/>
        </p:nvCxnSpPr>
        <p:spPr bwMode="auto">
          <a:xfrm flipH="1">
            <a:off x="8274973" y="987591"/>
            <a:ext cx="3840" cy="4992555"/>
          </a:xfrm>
          <a:prstGeom prst="line">
            <a:avLst/>
          </a:prstGeom>
          <a:solidFill>
            <a:srgbClr val="707070"/>
          </a:solidFill>
          <a:ln w="25400" cap="flat" cmpd="sng" algn="ctr">
            <a:solidFill>
              <a:srgbClr val="79BA47"/>
            </a:solidFill>
            <a:prstDash val="solid"/>
            <a:bevel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</p:cxnSp>
      <p:sp>
        <p:nvSpPr>
          <p:cNvPr id="18" name="TextBox 17"/>
          <p:cNvSpPr txBox="1"/>
          <p:nvPr/>
        </p:nvSpPr>
        <p:spPr>
          <a:xfrm>
            <a:off x="4017259" y="1706577"/>
            <a:ext cx="4314707" cy="372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21” Open Rack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Standard</a:t>
            </a:r>
          </a:p>
          <a:p>
            <a:pPr>
              <a:spcAft>
                <a:spcPts val="800"/>
              </a:spcAft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Olympus EIA Rack</a:t>
            </a:r>
          </a:p>
          <a:p>
            <a:pPr>
              <a:spcAft>
                <a:spcPts val="800"/>
              </a:spcAft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EIA-310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Equipment</a:t>
            </a:r>
            <a:endParaRPr lang="en-US" sz="28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spcAft>
                <a:spcPts val="800"/>
              </a:spcAft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12VDC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or 48VDC bus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bars</a:t>
            </a:r>
          </a:p>
          <a:p>
            <a:pPr>
              <a:spcAft>
                <a:spcPts val="800"/>
              </a:spcAft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Power 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&amp; Resiliency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options</a:t>
            </a:r>
            <a:endParaRPr lang="en-US" sz="36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spcAft>
                <a:spcPts val="800"/>
              </a:spcAft>
            </a:pP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</a:rPr>
              <a:t>12VDC &amp; 48VDC Rectifiers </a:t>
            </a:r>
            <a:endParaRPr lang="en-US" sz="28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spcAft>
                <a:spcPts val="800"/>
              </a:spcAft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In-Rack Battery Backup</a:t>
            </a:r>
          </a:p>
        </p:txBody>
      </p:sp>
      <p:pic>
        <p:nvPicPr>
          <p:cNvPr id="2050" name="Picture 2" descr="roduct Ima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921" y="2901821"/>
            <a:ext cx="2963679" cy="365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4CF8AB2-33E2-4069-9643-A3F8E0FF9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04465" y="171915"/>
            <a:ext cx="3125225" cy="455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5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  <a:extLst/>
        </p:spPr>
        <p:txBody>
          <a:bodyPr spcFirstLastPara="1" wrap="square" lIns="30467" tIns="30467" rIns="30467" bIns="30467" anchor="t" anchorCtr="0">
            <a:noAutofit/>
          </a:bodyPr>
          <a:lstStyle/>
          <a:p>
            <a:pPr>
              <a:buClr>
                <a:schemeClr val="dk1"/>
              </a:buClr>
              <a:buSzPts val="3300"/>
              <a:buFont typeface="Calibri"/>
            </a:pPr>
            <a:r>
              <a:rPr lang="en-US" sz="4400" dirty="0" smtClean="0">
                <a:sym typeface="Roboto"/>
              </a:rPr>
              <a:t>Rack </a:t>
            </a:r>
            <a:r>
              <a:rPr lang="en-US" sz="4400" dirty="0" smtClean="0">
                <a:sym typeface="Roboto"/>
              </a:rPr>
              <a:t>&amp; Power </a:t>
            </a:r>
            <a:r>
              <a:rPr lang="en" sz="4400" dirty="0" smtClean="0">
                <a:sym typeface="Roboto"/>
              </a:rPr>
              <a:t>Sub</a:t>
            </a:r>
            <a:r>
              <a:rPr lang="en-US" sz="4400" dirty="0" smtClean="0">
                <a:sym typeface="Roboto"/>
              </a:rPr>
              <a:t>-</a:t>
            </a:r>
            <a:r>
              <a:rPr lang="en" sz="4400" dirty="0" smtClean="0">
                <a:sym typeface="Roboto"/>
              </a:rPr>
              <a:t>Project</a:t>
            </a:r>
            <a:r>
              <a:rPr lang="en-US" sz="4400" dirty="0" smtClean="0">
                <a:sym typeface="Roboto"/>
              </a:rPr>
              <a:t>s</a:t>
            </a:r>
            <a:endParaRPr sz="4400" dirty="0"/>
          </a:p>
        </p:txBody>
      </p:sp>
      <p:sp>
        <p:nvSpPr>
          <p:cNvPr id="183" name="Google Shape;183;p38"/>
          <p:cNvSpPr txBox="1">
            <a:spLocks noGrp="1"/>
          </p:cNvSpPr>
          <p:nvPr>
            <p:ph type="body" idx="4294967295"/>
          </p:nvPr>
        </p:nvSpPr>
        <p:spPr>
          <a:xfrm>
            <a:off x="861950" y="1152838"/>
            <a:ext cx="5076825" cy="4279900"/>
          </a:xfrm>
          <a:prstGeom prst="rect">
            <a:avLst/>
          </a:prstGeom>
        </p:spPr>
        <p:txBody>
          <a:bodyPr spcFirstLastPara="1" vert="horz" wrap="square" lIns="91433" tIns="91433" rIns="91433" bIns="91433" rtlCol="0" anchor="t" anchorCtr="0">
            <a:noAutofit/>
          </a:bodyPr>
          <a:lstStyle/>
          <a:p>
            <a:pPr marL="0" indent="0">
              <a:spcBef>
                <a:spcPts val="1067"/>
              </a:spcBef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Advanced </a:t>
            </a:r>
            <a:r>
              <a:rPr lang="en-US" sz="3200" smtClean="0">
                <a:solidFill>
                  <a:schemeClr val="tx1"/>
                </a:solidFill>
              </a:rPr>
              <a:t>Cooling Solutions</a:t>
            </a:r>
          </a:p>
          <a:p>
            <a:pPr marL="0" indent="0">
              <a:spcBef>
                <a:spcPts val="1067"/>
              </a:spcBef>
              <a:buNone/>
            </a:pPr>
            <a:endParaRPr lang="en-US" sz="14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Cold Plate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Immersion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RDX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spcBef>
                <a:spcPts val="1067"/>
              </a:spcBef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Harmonization of </a:t>
            </a:r>
            <a:r>
              <a:rPr lang="en" sz="2800" dirty="0" smtClean="0">
                <a:solidFill>
                  <a:schemeClr val="tx1"/>
                </a:solidFill>
              </a:rPr>
              <a:t>critical </a:t>
            </a:r>
            <a:r>
              <a:rPr lang="en" sz="2800" dirty="0">
                <a:solidFill>
                  <a:schemeClr val="tx1"/>
                </a:solidFill>
              </a:rPr>
              <a:t>interfaces, operational parameters, and environmental conditions </a:t>
            </a:r>
            <a:r>
              <a:rPr lang="en" sz="2800" dirty="0" smtClean="0">
                <a:solidFill>
                  <a:schemeClr val="tx1"/>
                </a:solidFill>
              </a:rPr>
              <a:t>t</a:t>
            </a:r>
            <a:r>
              <a:rPr lang="en-US" sz="2800" dirty="0" smtClean="0">
                <a:solidFill>
                  <a:schemeClr val="tx1"/>
                </a:solidFill>
              </a:rPr>
              <a:t>o</a:t>
            </a:r>
            <a:r>
              <a:rPr lang="en" sz="2800" dirty="0" smtClean="0">
                <a:solidFill>
                  <a:schemeClr val="tx1"/>
                </a:solidFill>
              </a:rPr>
              <a:t> </a:t>
            </a:r>
            <a:r>
              <a:rPr lang="en" sz="2800" dirty="0">
                <a:solidFill>
                  <a:schemeClr val="tx1"/>
                </a:solidFill>
              </a:rPr>
              <a:t>enables a non-proprietary, multi-vendor supply chain for ‘warm water’ cooling.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9" name="Google Shape;183;p38"/>
          <p:cNvSpPr txBox="1">
            <a:spLocks/>
          </p:cNvSpPr>
          <p:nvPr/>
        </p:nvSpPr>
        <p:spPr>
          <a:xfrm>
            <a:off x="6672200" y="1152838"/>
            <a:ext cx="5076825" cy="4279900"/>
          </a:xfrm>
          <a:prstGeom prst="rect">
            <a:avLst/>
          </a:prstGeom>
        </p:spPr>
        <p:txBody>
          <a:bodyPr spcFirstLastPara="1" vert="horz" wrap="square" lIns="91433" tIns="91433" rIns="91433" bIns="91433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DC63F"/>
              </a:buClr>
              <a:buSzPct val="100000"/>
              <a:buFont typeface="Arial"/>
              <a:buChar char="•"/>
              <a:defRPr sz="2400" kern="1200" baseline="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C63F"/>
              </a:buClr>
              <a:buSzPct val="100000"/>
              <a:buFont typeface="AppleSymbols" charset="0"/>
              <a:buChar char="⎻"/>
              <a:tabLst/>
              <a:defRPr sz="2400" kern="120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2pPr>
            <a:lvl3pPr marL="6873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C63F"/>
              </a:buClr>
              <a:buSzPct val="100000"/>
              <a:buFont typeface="Arial"/>
              <a:buChar char="•"/>
              <a:tabLst/>
              <a:defRPr sz="2000" kern="120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3pPr>
            <a:lvl4pPr marL="91598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C63F"/>
              </a:buClr>
              <a:buSzPct val="100000"/>
              <a:buFont typeface="AppleSymbols" charset="0"/>
              <a:buChar char="⎻"/>
              <a:tabLst/>
              <a:defRPr sz="1800" kern="120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4pPr>
            <a:lvl5pPr marL="11461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C63F"/>
              </a:buClr>
              <a:buSzPct val="75000"/>
              <a:buFont typeface="Courier New" charset="0"/>
              <a:buChar char="o"/>
              <a:tabLst/>
              <a:defRPr sz="1800" kern="120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067"/>
              </a:spcBef>
              <a:buFont typeface="Arial"/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Power Shelf Interoperability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69780" y="1268740"/>
            <a:ext cx="5681663" cy="318173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15150" y="4089319"/>
            <a:ext cx="421827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Interoperable rectifier and </a:t>
            </a:r>
          </a:p>
          <a:p>
            <a:r>
              <a:rPr lang="en-US" sz="2800" dirty="0" smtClean="0"/>
              <a:t>BBU modules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490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44" y="2004298"/>
            <a:ext cx="2099064" cy="209906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937980" y="4223909"/>
            <a:ext cx="1778880" cy="423383"/>
          </a:xfrm>
          <a:prstGeom prst="roundRect">
            <a:avLst/>
          </a:prstGeom>
          <a:solidFill>
            <a:srgbClr val="8DC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SERVERS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825" r="19806"/>
          <a:stretch/>
        </p:blipFill>
        <p:spPr>
          <a:xfrm rot="657609">
            <a:off x="3893333" y="1202347"/>
            <a:ext cx="2798424" cy="252391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 bwMode="auto">
          <a:xfrm flipH="1">
            <a:off x="7231402" y="1226566"/>
            <a:ext cx="3840" cy="4992555"/>
          </a:xfrm>
          <a:prstGeom prst="line">
            <a:avLst/>
          </a:prstGeom>
          <a:solidFill>
            <a:srgbClr val="707070"/>
          </a:solidFill>
          <a:ln w="25400" cap="flat" cmpd="sng" algn="ctr">
            <a:solidFill>
              <a:srgbClr val="79BA47"/>
            </a:solidFill>
            <a:prstDash val="solid"/>
            <a:bevel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</p:cxnSp>
      <p:cxnSp>
        <p:nvCxnSpPr>
          <p:cNvPr id="18" name="Straight Connector 17"/>
          <p:cNvCxnSpPr/>
          <p:nvPr/>
        </p:nvCxnSpPr>
        <p:spPr bwMode="auto">
          <a:xfrm flipH="1">
            <a:off x="4110173" y="3818854"/>
            <a:ext cx="6673624" cy="0"/>
          </a:xfrm>
          <a:prstGeom prst="line">
            <a:avLst/>
          </a:prstGeom>
          <a:solidFill>
            <a:srgbClr val="707070"/>
          </a:solidFill>
          <a:ln w="25400" cap="flat" cmpd="sng" algn="ctr">
            <a:solidFill>
              <a:srgbClr val="79BA47"/>
            </a:solidFill>
            <a:prstDash val="solid"/>
            <a:bevel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</p:cxnSp>
      <p:sp>
        <p:nvSpPr>
          <p:cNvPr id="24" name="TextBox 23"/>
          <p:cNvSpPr txBox="1"/>
          <p:nvPr/>
        </p:nvSpPr>
        <p:spPr>
          <a:xfrm>
            <a:off x="8767498" y="1468230"/>
            <a:ext cx="15969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GPU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Appliances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5414" y="356659"/>
            <a:ext cx="8142940" cy="452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67" tIns="30467" rIns="30467" bIns="304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90000"/>
              </a:lnSpc>
              <a:buClr>
                <a:schemeClr val="dk1"/>
              </a:buClr>
              <a:buSzPts val="3300"/>
              <a:buFont typeface="Calibri"/>
              <a:buNone/>
              <a:defRPr sz="3000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buSzPts val="500"/>
              <a:buNone/>
              <a:defRPr sz="700"/>
            </a:lvl2pPr>
            <a:lvl3pPr>
              <a:buSzPts val="500"/>
              <a:buNone/>
              <a:defRPr sz="700"/>
            </a:lvl3pPr>
            <a:lvl4pPr>
              <a:buSzPts val="500"/>
              <a:buNone/>
              <a:defRPr sz="700"/>
            </a:lvl4pPr>
            <a:lvl5pPr>
              <a:buSzPts val="500"/>
              <a:buNone/>
              <a:defRPr sz="700"/>
            </a:lvl5pPr>
            <a:lvl6pPr>
              <a:buSzPts val="500"/>
              <a:buNone/>
              <a:defRPr sz="700"/>
            </a:lvl6pPr>
            <a:lvl7pPr>
              <a:buSzPts val="500"/>
              <a:buNone/>
              <a:defRPr sz="700"/>
            </a:lvl7pPr>
            <a:lvl8pPr>
              <a:buSzPts val="500"/>
              <a:buNone/>
              <a:defRPr sz="700"/>
            </a:lvl8pPr>
            <a:lvl9pPr>
              <a:buSzPts val="500"/>
              <a:buNone/>
              <a:defRPr sz="700"/>
            </a:lvl9pPr>
          </a:lstStyle>
          <a:p>
            <a:r>
              <a:rPr lang="en-US" sz="4800" spc="300" dirty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OCP </a:t>
            </a:r>
            <a:r>
              <a:rPr lang="en-US" sz="4800" spc="300" dirty="0" smtClean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Server Project </a:t>
            </a:r>
            <a:endParaRPr lang="en-US" sz="4800" spc="300" dirty="0">
              <a:solidFill>
                <a:schemeClr val="tx1"/>
              </a:solidFill>
              <a:latin typeface="Franklin Gothic Book" charset="0"/>
              <a:ea typeface="Franklin Gothic Book" charset="0"/>
              <a:cs typeface="Franklin Gothic Book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99690" y="3315508"/>
            <a:ext cx="2230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chemeClr val="tx1">
                    <a:lumMod val="50000"/>
                  </a:schemeClr>
                </a:solidFill>
              </a:rPr>
              <a:t>GPU</a:t>
            </a:r>
            <a:r>
              <a:rPr lang="en-US" sz="2400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smtClean="0">
                <a:solidFill>
                  <a:schemeClr val="tx1">
                    <a:lumMod val="50000"/>
                  </a:schemeClr>
                </a:solidFill>
              </a:rPr>
              <a:t>Appliances</a:t>
            </a:r>
            <a:endParaRPr lang="en-US" sz="2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6884" y="3334501"/>
            <a:ext cx="2346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50000"/>
                  </a:schemeClr>
                </a:solidFill>
              </a:rPr>
              <a:t>openRACK Sleds</a:t>
            </a:r>
            <a:endParaRPr lang="en-US" sz="2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86424" y="4528912"/>
            <a:ext cx="1670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tx1">
                    <a:lumMod val="50000"/>
                  </a:schemeClr>
                </a:solidFill>
              </a:rPr>
              <a:t>Mezz</a:t>
            </a:r>
            <a: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  <a:t> 2.0 Spec.</a:t>
            </a:r>
            <a:endParaRPr lang="en-US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20" name="Google Shape;142;p26"/>
          <p:cNvPicPr preferRelativeResize="0"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7375626" y="3826097"/>
            <a:ext cx="2675594" cy="1781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28665" y="4796803"/>
            <a:ext cx="1827793" cy="1340382"/>
          </a:xfrm>
          <a:prstGeom prst="rect">
            <a:avLst/>
          </a:prstGeom>
        </p:spPr>
      </p:pic>
      <p:pic>
        <p:nvPicPr>
          <p:cNvPr id="21" name="Google Shape;141;p26"/>
          <p:cNvPicPr preferRelativeResize="0"/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7799994" y="1179229"/>
            <a:ext cx="3060059" cy="2078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3674" y="3992535"/>
            <a:ext cx="3492500" cy="23368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991743" y="5846368"/>
            <a:ext cx="1196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mtClean="0">
                <a:solidFill>
                  <a:schemeClr val="tx1">
                    <a:lumMod val="50000"/>
                  </a:schemeClr>
                </a:solidFill>
              </a:rPr>
              <a:t>EIA-310</a:t>
            </a:r>
            <a:endParaRPr lang="en-US" sz="2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2" name="Google Shape;261;p39"/>
          <p:cNvSpPr txBox="1"/>
          <p:nvPr/>
        </p:nvSpPr>
        <p:spPr>
          <a:xfrm>
            <a:off x="9748096" y="4011037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>
                <a:sym typeface="Calibri"/>
              </a:rPr>
              <a:t>NIC </a:t>
            </a:r>
            <a:r>
              <a:rPr lang="en-US" dirty="0">
                <a:sym typeface="Calibri"/>
              </a:rPr>
              <a:t>3.0 </a:t>
            </a:r>
            <a:r>
              <a:rPr lang="en-US" dirty="0" err="1" smtClean="0">
                <a:sym typeface="Calibri"/>
              </a:rPr>
              <a:t>Mezz</a:t>
            </a:r>
            <a:r>
              <a:rPr lang="en-US" dirty="0" smtClean="0">
                <a:sym typeface="Calibri"/>
              </a:rPr>
              <a:t> Spec.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688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141" y="1897391"/>
            <a:ext cx="2099484" cy="209948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27851" y="4117422"/>
            <a:ext cx="2443272" cy="423383"/>
          </a:xfrm>
          <a:prstGeom prst="roundRect">
            <a:avLst/>
          </a:prstGeom>
          <a:solidFill>
            <a:srgbClr val="8DC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NETWORKING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414" y="356659"/>
            <a:ext cx="8142940" cy="452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67" tIns="30467" rIns="30467" bIns="304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90000"/>
              </a:lnSpc>
              <a:buClr>
                <a:schemeClr val="dk1"/>
              </a:buClr>
              <a:buSzPts val="3300"/>
              <a:buFont typeface="Calibri"/>
              <a:buNone/>
              <a:defRPr sz="3000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buSzPts val="500"/>
              <a:buNone/>
              <a:defRPr sz="700"/>
            </a:lvl2pPr>
            <a:lvl3pPr>
              <a:buSzPts val="500"/>
              <a:buNone/>
              <a:defRPr sz="700"/>
            </a:lvl3pPr>
            <a:lvl4pPr>
              <a:buSzPts val="500"/>
              <a:buNone/>
              <a:defRPr sz="700"/>
            </a:lvl4pPr>
            <a:lvl5pPr>
              <a:buSzPts val="500"/>
              <a:buNone/>
              <a:defRPr sz="700"/>
            </a:lvl5pPr>
            <a:lvl6pPr>
              <a:buSzPts val="500"/>
              <a:buNone/>
              <a:defRPr sz="700"/>
            </a:lvl6pPr>
            <a:lvl7pPr>
              <a:buSzPts val="500"/>
              <a:buNone/>
              <a:defRPr sz="700"/>
            </a:lvl7pPr>
            <a:lvl8pPr>
              <a:buSzPts val="500"/>
              <a:buNone/>
              <a:defRPr sz="700"/>
            </a:lvl8pPr>
            <a:lvl9pPr>
              <a:buSzPts val="500"/>
              <a:buNone/>
              <a:defRPr sz="700"/>
            </a:lvl9pPr>
          </a:lstStyle>
          <a:p>
            <a:r>
              <a:rPr lang="en-US" sz="4800" spc="300" dirty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OCP </a:t>
            </a:r>
            <a:r>
              <a:rPr lang="en-US" sz="4800" spc="300" dirty="0" smtClean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Network Project </a:t>
            </a:r>
            <a:endParaRPr lang="en-US" sz="4800" spc="300" dirty="0">
              <a:solidFill>
                <a:schemeClr val="tx1"/>
              </a:solidFill>
              <a:latin typeface="Franklin Gothic Book" charset="0"/>
              <a:ea typeface="Franklin Gothic Book" charset="0"/>
              <a:cs typeface="Franklin Gothic Book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34777" y="1729657"/>
            <a:ext cx="3843040" cy="372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2800" dirty="0" smtClean="0"/>
              <a:t>10/25 </a:t>
            </a:r>
            <a:r>
              <a:rPr lang="en-US" sz="2800" dirty="0" err="1"/>
              <a:t>GbE</a:t>
            </a:r>
            <a:r>
              <a:rPr lang="en-US" sz="2800" dirty="0"/>
              <a:t> Switches</a:t>
            </a:r>
          </a:p>
          <a:p>
            <a:pPr algn="r">
              <a:spcAft>
                <a:spcPts val="800"/>
              </a:spcAft>
            </a:pPr>
            <a:r>
              <a:rPr lang="en-US" sz="2800" dirty="0"/>
              <a:t>100GbE </a:t>
            </a:r>
            <a:r>
              <a:rPr lang="en-US" sz="2800" dirty="0" smtClean="0"/>
              <a:t>Switches</a:t>
            </a:r>
          </a:p>
          <a:p>
            <a:pPr algn="r">
              <a:spcAft>
                <a:spcPts val="800"/>
              </a:spcAft>
            </a:pPr>
            <a:r>
              <a:rPr lang="en-US" sz="2800" dirty="0" smtClean="0"/>
              <a:t>400GbE Switches</a:t>
            </a:r>
          </a:p>
          <a:p>
            <a:pPr algn="r">
              <a:spcAft>
                <a:spcPts val="800"/>
              </a:spcAft>
            </a:pPr>
            <a:r>
              <a:rPr lang="en-US" sz="2800" dirty="0" smtClean="0"/>
              <a:t>Power over Ethernet</a:t>
            </a:r>
            <a:endParaRPr lang="en-US" sz="2800" dirty="0"/>
          </a:p>
          <a:p>
            <a:pPr algn="r">
              <a:spcAft>
                <a:spcPts val="800"/>
              </a:spcAft>
            </a:pPr>
            <a:r>
              <a:rPr lang="en-US" sz="2800" dirty="0" smtClean="0"/>
              <a:t>Optical Transceivers</a:t>
            </a:r>
          </a:p>
          <a:p>
            <a:pPr algn="r">
              <a:spcAft>
                <a:spcPts val="800"/>
              </a:spcAft>
            </a:pPr>
            <a:r>
              <a:rPr lang="en-US" sz="2800" dirty="0" smtClean="0"/>
              <a:t>Telemetry</a:t>
            </a:r>
            <a:endParaRPr lang="en-US" sz="2800" dirty="0"/>
          </a:p>
          <a:p>
            <a:pPr algn="r">
              <a:spcAft>
                <a:spcPts val="800"/>
              </a:spcAft>
            </a:pPr>
            <a:r>
              <a:rPr lang="en-US" sz="2800" dirty="0" smtClean="0"/>
              <a:t>Campus Based Wireless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 flipH="1">
            <a:off x="8219835" y="1040115"/>
            <a:ext cx="3840" cy="4992555"/>
          </a:xfrm>
          <a:prstGeom prst="line">
            <a:avLst/>
          </a:prstGeom>
          <a:solidFill>
            <a:srgbClr val="707070"/>
          </a:solidFill>
          <a:ln w="25400" cap="flat" cmpd="sng" algn="ctr">
            <a:solidFill>
              <a:srgbClr val="79BA47"/>
            </a:solidFill>
            <a:prstDash val="solid"/>
            <a:bevel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714" y="1133532"/>
            <a:ext cx="2973457" cy="13549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1712" y="3996875"/>
            <a:ext cx="1390163" cy="140886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5693" y="2597217"/>
            <a:ext cx="2780326" cy="125791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048869" y="4135635"/>
            <a:ext cx="12971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400" dirty="0"/>
              <a:t>SAI</a:t>
            </a:r>
          </a:p>
        </p:txBody>
      </p:sp>
    </p:spTree>
    <p:extLst>
      <p:ext uri="{BB962C8B-B14F-4D97-AF65-F5344CB8AC3E}">
        <p14:creationId xmlns:p14="http://schemas.microsoft.com/office/powerpoint/2010/main" val="27349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15414" y="356659"/>
            <a:ext cx="8142940" cy="452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67" tIns="30467" rIns="30467" bIns="304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90000"/>
              </a:lnSpc>
              <a:buClr>
                <a:schemeClr val="dk1"/>
              </a:buClr>
              <a:buSzPts val="3300"/>
              <a:buFont typeface="Calibri"/>
              <a:buNone/>
              <a:defRPr sz="3000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buSzPts val="500"/>
              <a:buNone/>
              <a:defRPr sz="700"/>
            </a:lvl2pPr>
            <a:lvl3pPr>
              <a:buSzPts val="500"/>
              <a:buNone/>
              <a:defRPr sz="700"/>
            </a:lvl3pPr>
            <a:lvl4pPr>
              <a:buSzPts val="500"/>
              <a:buNone/>
              <a:defRPr sz="700"/>
            </a:lvl4pPr>
            <a:lvl5pPr>
              <a:buSzPts val="500"/>
              <a:buNone/>
              <a:defRPr sz="700"/>
            </a:lvl5pPr>
            <a:lvl6pPr>
              <a:buSzPts val="500"/>
              <a:buNone/>
              <a:defRPr sz="700"/>
            </a:lvl6pPr>
            <a:lvl7pPr>
              <a:buSzPts val="500"/>
              <a:buNone/>
              <a:defRPr sz="700"/>
            </a:lvl7pPr>
            <a:lvl8pPr>
              <a:buSzPts val="500"/>
              <a:buNone/>
              <a:defRPr sz="700"/>
            </a:lvl8pPr>
            <a:lvl9pPr>
              <a:buSzPts val="500"/>
              <a:buNone/>
              <a:defRPr sz="700"/>
            </a:lvl9pPr>
          </a:lstStyle>
          <a:p>
            <a:r>
              <a:rPr lang="en-US" sz="4800" spc="300" dirty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OCP </a:t>
            </a:r>
            <a:r>
              <a:rPr lang="en-US" sz="4800" spc="300" dirty="0" smtClean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Telecom </a:t>
            </a:r>
            <a:r>
              <a:rPr lang="en-US" sz="4800" spc="300" dirty="0" smtClean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Project </a:t>
            </a:r>
            <a:endParaRPr lang="en-US" sz="4800" spc="300" dirty="0">
              <a:solidFill>
                <a:schemeClr val="tx1"/>
              </a:solidFill>
              <a:latin typeface="Franklin Gothic Book" charset="0"/>
              <a:ea typeface="Franklin Gothic Book" charset="0"/>
              <a:cs typeface="Franklin Gothic Book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46128" y="1729657"/>
            <a:ext cx="4531689" cy="3190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2800" dirty="0" smtClean="0"/>
              <a:t>Hardened </a:t>
            </a:r>
            <a:r>
              <a:rPr lang="en-US" sz="2800" dirty="0" err="1" smtClean="0"/>
              <a:t>openRack</a:t>
            </a:r>
            <a:endParaRPr lang="en-US" sz="2800" dirty="0" smtClean="0"/>
          </a:p>
          <a:p>
            <a:pPr algn="r">
              <a:spcAft>
                <a:spcPts val="800"/>
              </a:spcAft>
            </a:pPr>
            <a:r>
              <a:rPr lang="en-US" sz="2800" dirty="0" smtClean="0"/>
              <a:t>Telecom Compute Servers</a:t>
            </a:r>
          </a:p>
          <a:p>
            <a:pPr algn="r">
              <a:spcAft>
                <a:spcPts val="800"/>
              </a:spcAft>
            </a:pPr>
            <a:r>
              <a:rPr lang="en-US" sz="2800" dirty="0" smtClean="0"/>
              <a:t>Edge Solutions</a:t>
            </a:r>
            <a:endParaRPr lang="en-US" sz="2800" dirty="0"/>
          </a:p>
          <a:p>
            <a:pPr algn="r">
              <a:spcAft>
                <a:spcPts val="800"/>
              </a:spcAft>
            </a:pPr>
            <a:r>
              <a:rPr lang="en-US" sz="2800" dirty="0" smtClean="0"/>
              <a:t>Passive Optical NW Switches</a:t>
            </a:r>
            <a:endParaRPr lang="en-US" sz="2800" dirty="0"/>
          </a:p>
          <a:p>
            <a:pPr algn="r">
              <a:spcAft>
                <a:spcPts val="800"/>
              </a:spcAft>
            </a:pPr>
            <a:r>
              <a:rPr lang="en-US" sz="2800" dirty="0" smtClean="0"/>
              <a:t>Optical Line Terminators</a:t>
            </a:r>
          </a:p>
          <a:p>
            <a:pPr algn="r">
              <a:spcAft>
                <a:spcPts val="800"/>
              </a:spcAft>
            </a:pPr>
            <a:endParaRPr lang="en-US" sz="2800" dirty="0" smtClean="0"/>
          </a:p>
        </p:txBody>
      </p:sp>
      <p:cxnSp>
        <p:nvCxnSpPr>
          <p:cNvPr id="13" name="Straight Connector 12"/>
          <p:cNvCxnSpPr/>
          <p:nvPr/>
        </p:nvCxnSpPr>
        <p:spPr bwMode="auto">
          <a:xfrm flipH="1">
            <a:off x="8219835" y="1040115"/>
            <a:ext cx="3840" cy="4992555"/>
          </a:xfrm>
          <a:prstGeom prst="line">
            <a:avLst/>
          </a:prstGeom>
          <a:solidFill>
            <a:srgbClr val="707070"/>
          </a:solidFill>
          <a:ln w="25400" cap="flat" cmpd="sng" algn="ctr">
            <a:solidFill>
              <a:srgbClr val="79BA47"/>
            </a:solidFill>
            <a:prstDash val="solid"/>
            <a:bevel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</p:cxnSp>
      <p:grpSp>
        <p:nvGrpSpPr>
          <p:cNvPr id="15" name="Google Shape;227;p39"/>
          <p:cNvGrpSpPr/>
          <p:nvPr/>
        </p:nvGrpSpPr>
        <p:grpSpPr>
          <a:xfrm>
            <a:off x="678327" y="1814109"/>
            <a:ext cx="2215529" cy="2438722"/>
            <a:chOff x="1165901" y="2377787"/>
            <a:chExt cx="1768187" cy="1946315"/>
          </a:xfrm>
        </p:grpSpPr>
        <p:pic>
          <p:nvPicPr>
            <p:cNvPr id="16" name="Google Shape;228;p3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65901" y="2377787"/>
              <a:ext cx="1768187" cy="1628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229;p39"/>
            <p:cNvSpPr/>
            <p:nvPr/>
          </p:nvSpPr>
          <p:spPr>
            <a:xfrm>
              <a:off x="1643248" y="4006702"/>
              <a:ext cx="895200" cy="317400"/>
            </a:xfrm>
            <a:prstGeom prst="roundRect">
              <a:avLst>
                <a:gd name="adj" fmla="val 16667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500"/>
              </a:pPr>
              <a:r>
                <a:rPr lang="en-US" sz="200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TELCO</a:t>
              </a:r>
              <a:endPara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pic>
        <p:nvPicPr>
          <p:cNvPr id="1026" name="Picture 2" descr="https://tse3.mm.bing.net/th?id=OIP.Cy30Crr2-tzCTQ1k-w7B9QHaD2&amp;pid=15.1&amp;P=0&amp;w=296&amp;h=1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693" y="4539761"/>
            <a:ext cx="3233737" cy="168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networks.nokia.com/sites/content/files/nokia_airframe_open_edge_server01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23" t="21304" r="911" b="19565"/>
          <a:stretch/>
        </p:blipFill>
        <p:spPr bwMode="auto">
          <a:xfrm>
            <a:off x="8313943" y="3097312"/>
            <a:ext cx="3737236" cy="140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871" y="856670"/>
            <a:ext cx="3433379" cy="224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950" y="90578"/>
            <a:ext cx="10515600" cy="1138147"/>
          </a:xfrm>
        </p:spPr>
        <p:txBody>
          <a:bodyPr>
            <a:normAutofit/>
          </a:bodyPr>
          <a:lstStyle/>
          <a:p>
            <a:r>
              <a:rPr lang="en-US" dirty="0" err="1" smtClean="0"/>
              <a:t>openEDGE</a:t>
            </a:r>
            <a:r>
              <a:rPr lang="en-US" dirty="0" smtClean="0"/>
              <a:t> Sub-Project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81" y="1025393"/>
            <a:ext cx="8913787" cy="509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6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347200" y="6462713"/>
            <a:ext cx="2844800" cy="382587"/>
          </a:xfrm>
        </p:spPr>
        <p:txBody>
          <a:bodyPr/>
          <a:lstStyle/>
          <a:p>
            <a:fld id="{07588B42-D848-4E99-92AD-EEA1F332E555}" type="slidenum">
              <a:rPr lang="en-US" altLang="en-US" sz="371"/>
              <a:pPr/>
              <a:t>10</a:t>
            </a:fld>
            <a:endParaRPr lang="en-US" altLang="en-US" sz="371"/>
          </a:p>
        </p:txBody>
      </p:sp>
      <p:sp>
        <p:nvSpPr>
          <p:cNvPr id="73" name="Rounded Rectangle 72"/>
          <p:cNvSpPr/>
          <p:nvPr/>
        </p:nvSpPr>
        <p:spPr>
          <a:xfrm>
            <a:off x="1248431" y="4910701"/>
            <a:ext cx="9322156" cy="7665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dirty="0" smtClean="0">
                <a:solidFill>
                  <a:schemeClr val="tx1"/>
                </a:solidFill>
              </a:rPr>
              <a:t>Goal to Harmonize requirements, multi-source, </a:t>
            </a:r>
            <a:r>
              <a:rPr lang="en-US" sz="2540" dirty="0">
                <a:solidFill>
                  <a:schemeClr val="tx1"/>
                </a:solidFill>
              </a:rPr>
              <a:t>interoperability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83032" y="1474875"/>
            <a:ext cx="9769915" cy="3482888"/>
            <a:chOff x="883033" y="1474875"/>
            <a:chExt cx="8340978" cy="2745758"/>
          </a:xfrm>
        </p:grpSpPr>
        <p:sp>
          <p:nvSpPr>
            <p:cNvPr id="101" name="TextBox 100"/>
            <p:cNvSpPr txBox="1"/>
            <p:nvPr/>
          </p:nvSpPr>
          <p:spPr>
            <a:xfrm>
              <a:off x="3139070" y="1925540"/>
              <a:ext cx="928203" cy="336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87" dirty="0"/>
                <a:t>Regional</a:t>
              </a:r>
            </a:p>
          </p:txBody>
        </p:sp>
        <p:sp>
          <p:nvSpPr>
            <p:cNvPr id="108" name="Left-Right Arrow 107"/>
            <p:cNvSpPr/>
            <p:nvPr/>
          </p:nvSpPr>
          <p:spPr bwMode="auto">
            <a:xfrm>
              <a:off x="1331035" y="1474955"/>
              <a:ext cx="4628483" cy="329464"/>
            </a:xfrm>
            <a:prstGeom prst="leftRightArrow">
              <a:avLst>
                <a:gd name="adj1" fmla="val 98694"/>
                <a:gd name="adj2" fmla="val 50000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40640" tIns="40640" rIns="40640" bIns="4064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defTabSz="812630"/>
              <a:r>
                <a:rPr lang="en-US" sz="1587" dirty="0"/>
                <a:t>CORE CLOUD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 flipH="1">
              <a:off x="883033" y="2176598"/>
              <a:ext cx="3623295" cy="2044035"/>
              <a:chOff x="28879739" y="4427431"/>
              <a:chExt cx="13694452" cy="7725549"/>
            </a:xfrm>
          </p:grpSpPr>
          <p:sp>
            <p:nvSpPr>
              <p:cNvPr id="61" name="Oval 60"/>
              <p:cNvSpPr/>
              <p:nvPr/>
            </p:nvSpPr>
            <p:spPr bwMode="auto">
              <a:xfrm>
                <a:off x="33202526" y="6562164"/>
                <a:ext cx="3331857" cy="173425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5400" cap="flat" cmpd="sng" algn="ctr">
                <a:noFill/>
                <a:prstDash val="solid"/>
                <a:bevel/>
                <a:headEnd type="none" w="med" len="med"/>
                <a:tailEnd type="none" w="med" len="med"/>
              </a:ln>
              <a:effectLst/>
            </p:spPr>
            <p:txBody>
              <a:bodyPr vert="horz" wrap="square" lIns="40640" tIns="40640" rIns="40640" bIns="4064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812630"/>
                <a:endParaRPr lang="en-US" sz="1587"/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28879739" y="4427431"/>
                <a:ext cx="13694452" cy="7725549"/>
                <a:chOff x="24283955" y="2710689"/>
                <a:chExt cx="12893920" cy="7518692"/>
              </a:xfrm>
            </p:grpSpPr>
            <p:grpSp>
              <p:nvGrpSpPr>
                <p:cNvPr id="87" name="Group 86"/>
                <p:cNvGrpSpPr/>
                <p:nvPr/>
              </p:nvGrpSpPr>
              <p:grpSpPr>
                <a:xfrm>
                  <a:off x="25051590" y="3453758"/>
                  <a:ext cx="10418702" cy="3316550"/>
                  <a:chOff x="2261722" y="1245267"/>
                  <a:chExt cx="2593224" cy="1003474"/>
                </a:xfrm>
              </p:grpSpPr>
              <p:grpSp>
                <p:nvGrpSpPr>
                  <p:cNvPr id="88" name="Group 87"/>
                  <p:cNvGrpSpPr/>
                  <p:nvPr/>
                </p:nvGrpSpPr>
                <p:grpSpPr>
                  <a:xfrm>
                    <a:off x="2261722" y="1315439"/>
                    <a:ext cx="2593224" cy="786425"/>
                    <a:chOff x="4784701" y="1571212"/>
                    <a:chExt cx="2841300" cy="827862"/>
                  </a:xfrm>
                  <a:effectLst/>
                </p:grpSpPr>
                <p:sp>
                  <p:nvSpPr>
                    <p:cNvPr id="91" name="Oval 90"/>
                    <p:cNvSpPr/>
                    <p:nvPr/>
                  </p:nvSpPr>
                  <p:spPr bwMode="auto">
                    <a:xfrm>
                      <a:off x="4784701" y="1861490"/>
                      <a:ext cx="1224136" cy="537584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25400" cap="flat" cmpd="sng" algn="ctr">
                      <a:noFill/>
                      <a:prstDash val="solid"/>
                      <a:bevel/>
                      <a:headEnd type="none" w="med" len="med"/>
                      <a:tailEnd type="none" w="med" len="med"/>
                    </a:ln>
                    <a:effectLst>
                      <a:outerShdw blurRad="38100" dist="23000" dir="5400000" algn="ctr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vert="horz" wrap="square" lIns="40640" tIns="40640" rIns="40640" bIns="40640" numCol="1" rtlCol="0" anchor="ctr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defTabSz="812630"/>
                      <a:endParaRPr lang="en-US" sz="1587"/>
                    </a:p>
                  </p:txBody>
                </p:sp>
                <p:sp>
                  <p:nvSpPr>
                    <p:cNvPr id="92" name="Oval 91"/>
                    <p:cNvSpPr/>
                    <p:nvPr/>
                  </p:nvSpPr>
                  <p:spPr bwMode="auto">
                    <a:xfrm>
                      <a:off x="6324135" y="1841992"/>
                      <a:ext cx="1301866" cy="537584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25400" cap="flat" cmpd="sng" algn="ctr">
                      <a:noFill/>
                      <a:prstDash val="solid"/>
                      <a:bevel/>
                      <a:headEnd type="none" w="med" len="med"/>
                      <a:tailEnd type="none" w="med" len="med"/>
                    </a:ln>
                    <a:effectLst>
                      <a:outerShdw blurRad="38100" dist="23000" dir="5400000" algn="ctr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vert="horz" wrap="square" lIns="40640" tIns="40640" rIns="40640" bIns="40640" numCol="1" rtlCol="0" anchor="ctr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defTabSz="812630"/>
                      <a:endParaRPr lang="en-US" sz="1587"/>
                    </a:p>
                  </p:txBody>
                </p:sp>
                <p:sp>
                  <p:nvSpPr>
                    <p:cNvPr id="93" name="Oval 92"/>
                    <p:cNvSpPr/>
                    <p:nvPr/>
                  </p:nvSpPr>
                  <p:spPr bwMode="auto">
                    <a:xfrm>
                      <a:off x="5902250" y="1571212"/>
                      <a:ext cx="1152770" cy="537584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25400" cap="flat" cmpd="sng" algn="ctr">
                      <a:noFill/>
                      <a:prstDash val="solid"/>
                      <a:bevel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40640" tIns="40640" rIns="40640" bIns="40640" numCol="1" rtlCol="0" anchor="ctr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defTabSz="812630"/>
                      <a:endParaRPr lang="en-US" sz="1587"/>
                    </a:p>
                  </p:txBody>
                </p:sp>
              </p:grpSp>
              <p:sp>
                <p:nvSpPr>
                  <p:cNvPr id="89" name="Oval 88"/>
                  <p:cNvSpPr/>
                  <p:nvPr/>
                </p:nvSpPr>
                <p:spPr bwMode="auto">
                  <a:xfrm>
                    <a:off x="2760569" y="1245267"/>
                    <a:ext cx="780823" cy="510676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5400" cap="flat" cmpd="sng" algn="ctr">
                    <a:noFill/>
                    <a:prstDash val="solid"/>
                    <a:bevel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40640" tIns="40640" rIns="40640" bIns="4064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defTabSz="812630"/>
                    <a:endParaRPr lang="en-US" sz="1587"/>
                  </a:p>
                </p:txBody>
              </p:sp>
              <p:sp>
                <p:nvSpPr>
                  <p:cNvPr id="90" name="Rectangle 89"/>
                  <p:cNvSpPr/>
                  <p:nvPr/>
                </p:nvSpPr>
                <p:spPr bwMode="auto">
                  <a:xfrm>
                    <a:off x="2760569" y="1885578"/>
                    <a:ext cx="1573249" cy="363163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5400" cap="flat" cmpd="sng" algn="ctr">
                    <a:noFill/>
                    <a:prstDash val="solid"/>
                    <a:bevel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40640" tIns="40640" rIns="40640" bIns="4064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endParaRPr lang="en-US" sz="1587"/>
                  </a:p>
                </p:txBody>
              </p:sp>
            </p:grpSp>
            <p:pic>
              <p:nvPicPr>
                <p:cNvPr id="98" name="Picture 97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4283955" y="3181383"/>
                  <a:ext cx="6952954" cy="6952953"/>
                </a:xfrm>
                <a:prstGeom prst="rect">
                  <a:avLst/>
                </a:prstGeom>
              </p:spPr>
            </p:pic>
            <p:pic>
              <p:nvPicPr>
                <p:cNvPr id="115" name="Picture 114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9659184" y="2710689"/>
                  <a:ext cx="7518691" cy="7518692"/>
                </a:xfrm>
                <a:prstGeom prst="rect">
                  <a:avLst/>
                </a:prstGeom>
              </p:spPr>
            </p:pic>
          </p:grpSp>
        </p:grpSp>
        <p:sp>
          <p:nvSpPr>
            <p:cNvPr id="117" name="TextBox 116"/>
            <p:cNvSpPr txBox="1"/>
            <p:nvPr/>
          </p:nvSpPr>
          <p:spPr>
            <a:xfrm>
              <a:off x="1603154" y="1917722"/>
              <a:ext cx="803425" cy="336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87" dirty="0"/>
                <a:t>Central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4163433" y="1474875"/>
              <a:ext cx="5060578" cy="2722482"/>
              <a:chOff x="343616" y="1471338"/>
              <a:chExt cx="5060578" cy="2722482"/>
            </a:xfrm>
          </p:grpSpPr>
          <p:grpSp>
            <p:nvGrpSpPr>
              <p:cNvPr id="3" name="Group 2"/>
              <p:cNvGrpSpPr/>
              <p:nvPr/>
            </p:nvGrpSpPr>
            <p:grpSpPr>
              <a:xfrm flipH="1">
                <a:off x="343616" y="2315395"/>
                <a:ext cx="2874443" cy="1878425"/>
                <a:chOff x="12063630" y="6141241"/>
                <a:chExt cx="9885040" cy="6293515"/>
              </a:xfrm>
            </p:grpSpPr>
            <p:grpSp>
              <p:nvGrpSpPr>
                <p:cNvPr id="44" name="Group 43"/>
                <p:cNvGrpSpPr/>
                <p:nvPr/>
              </p:nvGrpSpPr>
              <p:grpSpPr>
                <a:xfrm>
                  <a:off x="12974339" y="6141241"/>
                  <a:ext cx="8517973" cy="2897769"/>
                  <a:chOff x="2837357" y="1226101"/>
                  <a:chExt cx="2736304" cy="865286"/>
                </a:xfrm>
                <a:solidFill>
                  <a:schemeClr val="bg1">
                    <a:lumMod val="85000"/>
                  </a:schemeClr>
                </a:solidFill>
              </p:grpSpPr>
              <p:sp>
                <p:nvSpPr>
                  <p:cNvPr id="46" name="Oval 45"/>
                  <p:cNvSpPr/>
                  <p:nvPr/>
                </p:nvSpPr>
                <p:spPr bwMode="auto">
                  <a:xfrm>
                    <a:off x="3275856" y="1226101"/>
                    <a:ext cx="1296143" cy="459058"/>
                  </a:xfrm>
                  <a:prstGeom prst="ellipse">
                    <a:avLst/>
                  </a:prstGeom>
                  <a:grpFill/>
                  <a:ln w="25400" cap="flat" cmpd="sng" algn="ctr">
                    <a:noFill/>
                    <a:prstDash val="solid"/>
                    <a:bevel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40640" tIns="40640" rIns="40640" bIns="4064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defTabSz="812630"/>
                    <a:endParaRPr lang="en-US" sz="1587"/>
                  </a:p>
                </p:txBody>
              </p:sp>
              <p:sp>
                <p:nvSpPr>
                  <p:cNvPr id="71" name="Oval 70"/>
                  <p:cNvSpPr/>
                  <p:nvPr/>
                </p:nvSpPr>
                <p:spPr bwMode="auto">
                  <a:xfrm>
                    <a:off x="4211961" y="1226102"/>
                    <a:ext cx="864096" cy="459058"/>
                  </a:xfrm>
                  <a:prstGeom prst="ellipse">
                    <a:avLst/>
                  </a:prstGeom>
                  <a:grpFill/>
                  <a:ln w="25400" cap="flat" cmpd="sng" algn="ctr">
                    <a:noFill/>
                    <a:prstDash val="solid"/>
                    <a:bevel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40640" tIns="40640" rIns="40640" bIns="4064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defTabSz="812630"/>
                    <a:endParaRPr lang="en-US" sz="1587"/>
                  </a:p>
                </p:txBody>
              </p:sp>
              <p:sp>
                <p:nvSpPr>
                  <p:cNvPr id="72" name="Oval 71"/>
                  <p:cNvSpPr/>
                  <p:nvPr/>
                </p:nvSpPr>
                <p:spPr bwMode="auto">
                  <a:xfrm>
                    <a:off x="4709565" y="1478127"/>
                    <a:ext cx="864096" cy="459058"/>
                  </a:xfrm>
                  <a:prstGeom prst="ellipse">
                    <a:avLst/>
                  </a:prstGeom>
                  <a:grpFill/>
                  <a:ln w="25400" cap="flat" cmpd="sng" algn="ctr">
                    <a:noFill/>
                    <a:prstDash val="solid"/>
                    <a:bevel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40640" tIns="40640" rIns="40640" bIns="4064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defTabSz="812630"/>
                    <a:endParaRPr lang="en-US" sz="1587"/>
                  </a:p>
                </p:txBody>
              </p:sp>
              <p:sp>
                <p:nvSpPr>
                  <p:cNvPr id="74" name="Oval 73"/>
                  <p:cNvSpPr/>
                  <p:nvPr/>
                </p:nvSpPr>
                <p:spPr bwMode="auto">
                  <a:xfrm>
                    <a:off x="2837357" y="1478127"/>
                    <a:ext cx="864096" cy="459058"/>
                  </a:xfrm>
                  <a:prstGeom prst="ellipse">
                    <a:avLst/>
                  </a:prstGeom>
                  <a:grpFill/>
                  <a:ln w="25400" cap="flat" cmpd="sng" algn="ctr">
                    <a:noFill/>
                    <a:prstDash val="solid"/>
                    <a:bevel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40640" tIns="40640" rIns="40640" bIns="4064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defTabSz="812630"/>
                    <a:endParaRPr lang="en-US" sz="1587"/>
                  </a:p>
                </p:txBody>
              </p:sp>
              <p:sp>
                <p:nvSpPr>
                  <p:cNvPr id="86" name="Rounded Rectangle 85"/>
                  <p:cNvSpPr/>
                  <p:nvPr/>
                </p:nvSpPr>
                <p:spPr bwMode="auto">
                  <a:xfrm>
                    <a:off x="2916698" y="1515323"/>
                    <a:ext cx="1944216" cy="576064"/>
                  </a:xfrm>
                  <a:prstGeom prst="roundRect">
                    <a:avLst/>
                  </a:prstGeom>
                  <a:grpFill/>
                  <a:ln w="25400" cap="flat" cmpd="sng" algn="ctr">
                    <a:noFill/>
                    <a:prstDash val="solid"/>
                    <a:bevel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40640" tIns="40640" rIns="40640" bIns="40640" numCol="1" rtlCol="0" anchor="ctr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sz="1587"/>
                  </a:p>
                </p:txBody>
              </p:sp>
            </p:grpSp>
            <p:pic>
              <p:nvPicPr>
                <p:cNvPr id="99" name="Picture 98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396809" y="6882897"/>
                  <a:ext cx="5551861" cy="5551859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</p:pic>
            <p:pic>
              <p:nvPicPr>
                <p:cNvPr id="116" name="Picture 115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063630" y="6242681"/>
                  <a:ext cx="4859819" cy="4859817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</p:pic>
          </p:grpSp>
          <p:sp>
            <p:nvSpPr>
              <p:cNvPr id="106" name="TextBox 105"/>
              <p:cNvSpPr txBox="1"/>
              <p:nvPr/>
            </p:nvSpPr>
            <p:spPr>
              <a:xfrm>
                <a:off x="455020" y="1930118"/>
                <a:ext cx="1357743" cy="336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587" dirty="0"/>
                  <a:t>Central Office</a:t>
                </a:r>
              </a:p>
            </p:txBody>
          </p:sp>
          <p:sp>
            <p:nvSpPr>
              <p:cNvPr id="107" name="Left-Right Arrow 106"/>
              <p:cNvSpPr/>
              <p:nvPr/>
            </p:nvSpPr>
            <p:spPr bwMode="auto">
              <a:xfrm>
                <a:off x="2275177" y="1471338"/>
                <a:ext cx="2958640" cy="329464"/>
              </a:xfrm>
              <a:prstGeom prst="leftRightArrow">
                <a:avLst>
                  <a:gd name="adj1" fmla="val 98694"/>
                  <a:gd name="adj2" fmla="val 5000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vert="horz" wrap="square" lIns="40640" tIns="40640" rIns="40640" bIns="4064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12630"/>
                <a:r>
                  <a:rPr lang="en-US" sz="1587" dirty="0"/>
                  <a:t>EDGE CLOUD</a:t>
                </a: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3052797" y="2235982"/>
                <a:ext cx="2281083" cy="1696656"/>
                <a:chOff x="7141031" y="4030630"/>
                <a:chExt cx="8621484" cy="6412611"/>
              </a:xfrm>
            </p:grpSpPr>
            <p:sp>
              <p:nvSpPr>
                <p:cNvPr id="12" name="Rounded Rectangle 11"/>
                <p:cNvSpPr/>
                <p:nvPr/>
              </p:nvSpPr>
              <p:spPr>
                <a:xfrm>
                  <a:off x="7141031" y="4030630"/>
                  <a:ext cx="8621484" cy="6412611"/>
                </a:xfrm>
                <a:prstGeom prst="round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71"/>
                </a:p>
              </p:txBody>
            </p:sp>
            <p:grpSp>
              <p:nvGrpSpPr>
                <p:cNvPr id="4" name="Group 3"/>
                <p:cNvGrpSpPr/>
                <p:nvPr/>
              </p:nvGrpSpPr>
              <p:grpSpPr>
                <a:xfrm>
                  <a:off x="7538905" y="4184852"/>
                  <a:ext cx="7709470" cy="6168625"/>
                  <a:chOff x="4336181" y="5877169"/>
                  <a:chExt cx="6208455" cy="5080229"/>
                </a:xfrm>
                <a:solidFill>
                  <a:schemeClr val="bg1"/>
                </a:solidFill>
              </p:grpSpPr>
              <p:pic>
                <p:nvPicPr>
                  <p:cNvPr id="95" name="Picture 12" descr="elated image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47647" y="7507934"/>
                    <a:ext cx="1830242" cy="1830242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  <a:extLst/>
                </p:spPr>
              </p:pic>
              <p:pic>
                <p:nvPicPr>
                  <p:cNvPr id="97" name="Picture 18" descr="adio-tower-image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433532" y="5877169"/>
                    <a:ext cx="1935924" cy="2581233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  <a:extLst/>
                </p:spPr>
              </p:pic>
              <p:pic>
                <p:nvPicPr>
                  <p:cNvPr id="102" name="Picture 101"/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4336181" y="6037945"/>
                    <a:ext cx="3613521" cy="1452492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</p:pic>
              <p:pic>
                <p:nvPicPr>
                  <p:cNvPr id="103" name="Picture 102"/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195739" y="9247459"/>
                    <a:ext cx="2042086" cy="1709939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</p:pic>
              <p:grpSp>
                <p:nvGrpSpPr>
                  <p:cNvPr id="109" name="Group 108"/>
                  <p:cNvGrpSpPr/>
                  <p:nvPr/>
                </p:nvGrpSpPr>
                <p:grpSpPr>
                  <a:xfrm>
                    <a:off x="8433285" y="8748160"/>
                    <a:ext cx="2111351" cy="1525987"/>
                    <a:chOff x="5614602" y="2643758"/>
                    <a:chExt cx="1303076" cy="955849"/>
                  </a:xfrm>
                  <a:grpFill/>
                </p:grpSpPr>
                <p:cxnSp>
                  <p:nvCxnSpPr>
                    <p:cNvPr id="111" name="Straight Connector 110"/>
                    <p:cNvCxnSpPr/>
                    <p:nvPr/>
                  </p:nvCxnSpPr>
                  <p:spPr bwMode="auto">
                    <a:xfrm>
                      <a:off x="6197597" y="2643758"/>
                      <a:ext cx="720081" cy="504056"/>
                    </a:xfrm>
                    <a:prstGeom prst="line">
                      <a:avLst/>
                    </a:prstGeom>
                    <a:grpFill/>
                    <a:ln w="57150" cap="flat" cmpd="sng" algn="ctr">
                      <a:noFill/>
                      <a:prstDash val="solid"/>
                      <a:bevel/>
                      <a:headEnd type="none" w="med" len="med"/>
                      <a:tailEnd type="none" w="med" len="med"/>
                    </a:ln>
                    <a:effectLst>
                      <a:outerShdw blurRad="38100" dist="23000" dir="5400000" algn="ctr" rotWithShape="0">
                        <a:srgbClr val="000000">
                          <a:alpha val="34999"/>
                        </a:srgbClr>
                      </a:outerShdw>
                    </a:effectLst>
                  </p:spPr>
                </p:cxnSp>
                <p:cxnSp>
                  <p:nvCxnSpPr>
                    <p:cNvPr id="112" name="Straight Connector 111"/>
                    <p:cNvCxnSpPr/>
                    <p:nvPr/>
                  </p:nvCxnSpPr>
                  <p:spPr bwMode="auto">
                    <a:xfrm flipH="1">
                      <a:off x="5614602" y="2643758"/>
                      <a:ext cx="654522" cy="504056"/>
                    </a:xfrm>
                    <a:prstGeom prst="line">
                      <a:avLst/>
                    </a:prstGeom>
                    <a:grpFill/>
                    <a:ln w="57150" cap="flat" cmpd="sng" algn="ctr">
                      <a:noFill/>
                      <a:prstDash val="solid"/>
                      <a:bevel/>
                      <a:headEnd type="none" w="med" len="med"/>
                      <a:tailEnd type="none" w="med" len="med"/>
                    </a:ln>
                    <a:effectLst>
                      <a:outerShdw blurRad="38100" dist="23000" dir="5400000" algn="ctr" rotWithShape="0">
                        <a:srgbClr val="000000">
                          <a:alpha val="34999"/>
                        </a:srgbClr>
                      </a:outerShdw>
                    </a:effectLst>
                  </p:spPr>
                </p:cxnSp>
                <p:cxnSp>
                  <p:nvCxnSpPr>
                    <p:cNvPr id="114" name="Straight Connector 113"/>
                    <p:cNvCxnSpPr/>
                    <p:nvPr/>
                  </p:nvCxnSpPr>
                  <p:spPr bwMode="auto">
                    <a:xfrm>
                      <a:off x="6264188" y="3291830"/>
                      <a:ext cx="0" cy="307777"/>
                    </a:xfrm>
                    <a:prstGeom prst="line">
                      <a:avLst/>
                    </a:prstGeom>
                    <a:grpFill/>
                    <a:ln w="19050" cap="flat" cmpd="sng" algn="ctr">
                      <a:noFill/>
                      <a:prstDash val="solid"/>
                      <a:bevel/>
                      <a:headEnd type="none" w="med" len="med"/>
                      <a:tailEnd type="none" w="med" len="med"/>
                    </a:ln>
                    <a:effectLst>
                      <a:outerShdw blurRad="38100" dist="23000" dir="5400000" algn="ctr" rotWithShape="0">
                        <a:srgbClr val="000000">
                          <a:alpha val="34999"/>
                        </a:srgbClr>
                      </a:outerShdw>
                    </a:effectLst>
                  </p:spPr>
                </p:cxnSp>
              </p:grpSp>
            </p:grpSp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69521" y="7514720"/>
                  <a:ext cx="2733867" cy="2824996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</p:pic>
          </p:grpSp>
          <p:sp>
            <p:nvSpPr>
              <p:cNvPr id="70" name="TextBox 69"/>
              <p:cNvSpPr txBox="1"/>
              <p:nvPr/>
            </p:nvSpPr>
            <p:spPr>
              <a:xfrm>
                <a:off x="3884419" y="1895936"/>
                <a:ext cx="580608" cy="336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587"/>
                  <a:t>MEC</a:t>
                </a:r>
                <a:endParaRPr lang="en-US" sz="1587" dirty="0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1903686" y="2201637"/>
                <a:ext cx="3500508" cy="1752047"/>
              </a:xfrm>
              <a:prstGeom prst="roundRect">
                <a:avLst/>
              </a:prstGeom>
              <a:noFill/>
              <a:ln w="2540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1"/>
              </a:p>
            </p:txBody>
          </p:sp>
        </p:grpSp>
      </p:grpSp>
      <p:sp>
        <p:nvSpPr>
          <p:cNvPr id="5" name="TextBox 4"/>
          <p:cNvSpPr txBox="1"/>
          <p:nvPr/>
        </p:nvSpPr>
        <p:spPr>
          <a:xfrm>
            <a:off x="883033" y="285209"/>
            <a:ext cx="7106177" cy="714041"/>
          </a:xfrm>
          <a:prstGeom prst="rect">
            <a:avLst/>
          </a:prstGeom>
          <a:noFill/>
          <a:ln>
            <a:noFill/>
          </a:ln>
          <a:extLst/>
        </p:spPr>
        <p:txBody>
          <a:bodyPr spcFirstLastPara="1" wrap="square" lIns="30467" tIns="30467" rIns="30467" bIns="304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>
              <a:lnSpc>
                <a:spcPct val="90000"/>
              </a:lnSpc>
              <a:buClr>
                <a:schemeClr val="dk1"/>
              </a:buClr>
              <a:buSzPts val="3300"/>
              <a:buFont typeface="Calibri"/>
              <a:buNone/>
              <a:defRPr sz="4800" spc="300">
                <a:latin typeface="Franklin Gothic Book" charset="0"/>
                <a:ea typeface="Franklin Gothic Book" charset="0"/>
                <a:cs typeface="Franklin Gothic Book" charset="0"/>
              </a:defRPr>
            </a:lvl1pPr>
            <a:lvl2pPr>
              <a:buSzPts val="500"/>
              <a:buNone/>
              <a:defRPr sz="700"/>
            </a:lvl2pPr>
            <a:lvl3pPr>
              <a:buSzPts val="500"/>
              <a:buNone/>
              <a:defRPr sz="700"/>
            </a:lvl3pPr>
            <a:lvl4pPr>
              <a:buSzPts val="500"/>
              <a:buNone/>
              <a:defRPr sz="700"/>
            </a:lvl4pPr>
            <a:lvl5pPr>
              <a:buSzPts val="500"/>
              <a:buNone/>
              <a:defRPr sz="700"/>
            </a:lvl5pPr>
            <a:lvl6pPr>
              <a:buSzPts val="500"/>
              <a:buNone/>
              <a:defRPr sz="700"/>
            </a:lvl6pPr>
            <a:lvl7pPr>
              <a:buSzPts val="500"/>
              <a:buNone/>
              <a:defRPr sz="700"/>
            </a:lvl7pPr>
            <a:lvl8pPr>
              <a:buSzPts val="500"/>
              <a:buNone/>
              <a:defRPr sz="700"/>
            </a:lvl8pPr>
            <a:lvl9pPr>
              <a:buSzPts val="500"/>
              <a:buNone/>
              <a:defRPr sz="700"/>
            </a:lvl9pPr>
          </a:lstStyle>
          <a:p>
            <a:r>
              <a:rPr lang="en-US" dirty="0" err="1" smtClean="0"/>
              <a:t>OpenEDGE</a:t>
            </a:r>
            <a:r>
              <a:rPr lang="en-US" dirty="0"/>
              <a:t> </a:t>
            </a:r>
            <a:r>
              <a:rPr lang="en-US" dirty="0" smtClean="0"/>
              <a:t>Sub-Project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50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27" y="1723402"/>
            <a:ext cx="2099484" cy="20994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20755" y="3943433"/>
            <a:ext cx="1866959" cy="423383"/>
          </a:xfrm>
          <a:prstGeom prst="roundRect">
            <a:avLst/>
          </a:prstGeom>
          <a:solidFill>
            <a:srgbClr val="8DC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STORAGE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414" y="356659"/>
            <a:ext cx="8142940" cy="452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67" tIns="30467" rIns="30467" bIns="304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90000"/>
              </a:lnSpc>
              <a:buClr>
                <a:schemeClr val="dk1"/>
              </a:buClr>
              <a:buSzPts val="3300"/>
              <a:buFont typeface="Calibri"/>
              <a:buNone/>
              <a:defRPr sz="3000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buSzPts val="500"/>
              <a:buNone/>
              <a:defRPr sz="700"/>
            </a:lvl2pPr>
            <a:lvl3pPr>
              <a:buSzPts val="500"/>
              <a:buNone/>
              <a:defRPr sz="700"/>
            </a:lvl3pPr>
            <a:lvl4pPr>
              <a:buSzPts val="500"/>
              <a:buNone/>
              <a:defRPr sz="700"/>
            </a:lvl4pPr>
            <a:lvl5pPr>
              <a:buSzPts val="500"/>
              <a:buNone/>
              <a:defRPr sz="700"/>
            </a:lvl5pPr>
            <a:lvl6pPr>
              <a:buSzPts val="500"/>
              <a:buNone/>
              <a:defRPr sz="700"/>
            </a:lvl6pPr>
            <a:lvl7pPr>
              <a:buSzPts val="500"/>
              <a:buNone/>
              <a:defRPr sz="700"/>
            </a:lvl7pPr>
            <a:lvl8pPr>
              <a:buSzPts val="500"/>
              <a:buNone/>
              <a:defRPr sz="700"/>
            </a:lvl8pPr>
            <a:lvl9pPr>
              <a:buSzPts val="500"/>
              <a:buNone/>
              <a:defRPr sz="700"/>
            </a:lvl9pPr>
          </a:lstStyle>
          <a:p>
            <a:r>
              <a:rPr lang="en-US" sz="4800" spc="300" dirty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OCP </a:t>
            </a:r>
            <a:r>
              <a:rPr lang="en-US" sz="4800" spc="300" dirty="0" smtClean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rPr>
              <a:t>Storage Project </a:t>
            </a:r>
            <a:endParaRPr lang="en-US" sz="4800" spc="300" dirty="0">
              <a:solidFill>
                <a:schemeClr val="tx1"/>
              </a:solidFill>
              <a:latin typeface="Franklin Gothic Book" charset="0"/>
              <a:ea typeface="Franklin Gothic Book" charset="0"/>
              <a:cs typeface="Franklin Gothic Book" charset="0"/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 flipH="1">
            <a:off x="7910523" y="977198"/>
            <a:ext cx="3840" cy="4992555"/>
          </a:xfrm>
          <a:prstGeom prst="line">
            <a:avLst/>
          </a:prstGeom>
          <a:solidFill>
            <a:srgbClr val="707070"/>
          </a:solidFill>
          <a:ln w="25400" cap="flat" cmpd="sng" algn="ctr">
            <a:solidFill>
              <a:srgbClr val="79BA47"/>
            </a:solidFill>
            <a:prstDash val="solid"/>
            <a:bevel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0998" y="2787530"/>
            <a:ext cx="4009125" cy="343639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98220" y="1693500"/>
            <a:ext cx="4447050" cy="2964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Aft>
                <a:spcPts val="800"/>
              </a:spcAft>
            </a:pPr>
            <a:r>
              <a:rPr lang="en-US" sz="3200" dirty="0" smtClean="0"/>
              <a:t>JBOD &amp; JBOF Appliances</a:t>
            </a:r>
          </a:p>
          <a:p>
            <a:pPr algn="r">
              <a:spcAft>
                <a:spcPts val="800"/>
              </a:spcAft>
            </a:pPr>
            <a:r>
              <a:rPr lang="en-US" sz="3200" dirty="0" smtClean="0"/>
              <a:t>Cloud </a:t>
            </a:r>
            <a:r>
              <a:rPr lang="en-US" sz="3200" dirty="0" smtClean="0"/>
              <a:t>Use </a:t>
            </a:r>
            <a:r>
              <a:rPr lang="en-US" sz="3200" dirty="0" smtClean="0"/>
              <a:t>APIs</a:t>
            </a:r>
            <a:endParaRPr lang="en-US" sz="3200" dirty="0"/>
          </a:p>
          <a:p>
            <a:pPr algn="r">
              <a:spcAft>
                <a:spcPts val="800"/>
              </a:spcAft>
            </a:pPr>
            <a:r>
              <a:rPr lang="en-US" sz="3200" dirty="0" smtClean="0"/>
              <a:t>Archival </a:t>
            </a:r>
            <a:r>
              <a:rPr lang="en-US" sz="3200" dirty="0" smtClean="0"/>
              <a:t>Storage</a:t>
            </a:r>
          </a:p>
          <a:p>
            <a:pPr algn="r">
              <a:spcAft>
                <a:spcPts val="800"/>
              </a:spcAft>
            </a:pPr>
            <a:r>
              <a:rPr lang="en-US" sz="3200" dirty="0" smtClean="0"/>
              <a:t>Health Monitoring</a:t>
            </a:r>
            <a:endParaRPr lang="en-US" sz="3200" dirty="0"/>
          </a:p>
          <a:p>
            <a:pPr algn="r">
              <a:spcAft>
                <a:spcPts val="800"/>
              </a:spcAft>
            </a:pPr>
            <a:r>
              <a:rPr lang="en-US" sz="3200" dirty="0" smtClean="0"/>
              <a:t>M.2 Specs</a:t>
            </a:r>
            <a:endParaRPr lang="en-US" sz="3200" dirty="0"/>
          </a:p>
        </p:txBody>
      </p:sp>
      <p:pic>
        <p:nvPicPr>
          <p:cNvPr id="5124" name="Picture 4" descr="mage result for ocp stor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720" y="344520"/>
            <a:ext cx="3900488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88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24" y="3101941"/>
            <a:ext cx="1566865" cy="15668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583" y="3101628"/>
            <a:ext cx="1567179" cy="1567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1453" y="3027746"/>
            <a:ext cx="1715440" cy="17154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205" y="2999370"/>
            <a:ext cx="1821759" cy="182175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28749" y="5213863"/>
            <a:ext cx="2272171" cy="423383"/>
          </a:xfrm>
          <a:prstGeom prst="round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dirty="0">
                <a:solidFill>
                  <a:schemeClr val="bg1"/>
                </a:solidFill>
              </a:rPr>
              <a:t>Server Profile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6731" y="273136"/>
            <a:ext cx="9381704" cy="452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67" tIns="30467" rIns="30467" bIns="304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>
              <a:lnSpc>
                <a:spcPct val="90000"/>
              </a:lnSpc>
              <a:buClr>
                <a:schemeClr val="dk1"/>
              </a:buClr>
              <a:buSzPts val="3300"/>
              <a:buFont typeface="Calibri"/>
              <a:buNone/>
              <a:defRPr sz="4800" spc="300">
                <a:latin typeface="Franklin Gothic Book" charset="0"/>
                <a:ea typeface="Franklin Gothic Book" charset="0"/>
                <a:cs typeface="Franklin Gothic Book" charset="0"/>
              </a:defRPr>
            </a:lvl1pPr>
            <a:lvl2pPr>
              <a:buSzPts val="500"/>
              <a:buNone/>
              <a:defRPr sz="700"/>
            </a:lvl2pPr>
            <a:lvl3pPr>
              <a:buSzPts val="500"/>
              <a:buNone/>
              <a:defRPr sz="700"/>
            </a:lvl3pPr>
            <a:lvl4pPr>
              <a:buSzPts val="500"/>
              <a:buNone/>
              <a:defRPr sz="700"/>
            </a:lvl4pPr>
            <a:lvl5pPr>
              <a:buSzPts val="500"/>
              <a:buNone/>
              <a:defRPr sz="700"/>
            </a:lvl5pPr>
            <a:lvl6pPr>
              <a:buSzPts val="500"/>
              <a:buNone/>
              <a:defRPr sz="700"/>
            </a:lvl6pPr>
            <a:lvl7pPr>
              <a:buSzPts val="500"/>
              <a:buNone/>
              <a:defRPr sz="700"/>
            </a:lvl7pPr>
            <a:lvl8pPr>
              <a:buSzPts val="500"/>
              <a:buNone/>
              <a:defRPr sz="700"/>
            </a:lvl8pPr>
            <a:lvl9pPr>
              <a:buSzPts val="500"/>
              <a:buNone/>
              <a:defRPr sz="700"/>
            </a:lvl9pPr>
          </a:lstStyle>
          <a:p>
            <a:r>
              <a:rPr lang="en-US" dirty="0"/>
              <a:t>HW Management - </a:t>
            </a:r>
            <a:r>
              <a:rPr lang="en-US" dirty="0" err="1"/>
              <a:t>openRMC</a:t>
            </a:r>
            <a:endParaRPr lang="en-US" dirty="0"/>
          </a:p>
        </p:txBody>
      </p:sp>
      <p:sp>
        <p:nvSpPr>
          <p:cNvPr id="2" name="Rounded Rectangle 1"/>
          <p:cNvSpPr/>
          <p:nvPr/>
        </p:nvSpPr>
        <p:spPr bwMode="auto">
          <a:xfrm>
            <a:off x="527381" y="4621395"/>
            <a:ext cx="10945216" cy="484124"/>
          </a:xfrm>
          <a:prstGeom prst="round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bg1"/>
                </a:solidFill>
              </a:rPr>
              <a:t>BASELINE PROFILE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E3536648-7299-4406-822F-8298F9E93C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381" y="1201068"/>
            <a:ext cx="1584399" cy="1584399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2861150" y="5200643"/>
            <a:ext cx="2149404" cy="423383"/>
          </a:xfrm>
          <a:prstGeom prst="round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bg1"/>
                </a:solidFill>
              </a:rPr>
              <a:t>Network </a:t>
            </a:r>
            <a:r>
              <a:rPr lang="en-US" sz="2133" dirty="0">
                <a:solidFill>
                  <a:schemeClr val="bg1"/>
                </a:solidFill>
              </a:rPr>
              <a:t>Profile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57593" y="5200643"/>
            <a:ext cx="2184992" cy="423383"/>
          </a:xfrm>
          <a:prstGeom prst="round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dirty="0">
                <a:solidFill>
                  <a:schemeClr val="bg1"/>
                </a:solidFill>
              </a:rPr>
              <a:t>POWER Profile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70783" y="5200643"/>
            <a:ext cx="2126581" cy="423383"/>
          </a:xfrm>
          <a:prstGeom prst="round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dirty="0">
                <a:solidFill>
                  <a:schemeClr val="bg1"/>
                </a:solidFill>
              </a:rPr>
              <a:t>Storage Profile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4387" y="3092047"/>
            <a:ext cx="1515472" cy="1515472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9502813" y="5200643"/>
            <a:ext cx="1969785" cy="423383"/>
          </a:xfrm>
          <a:prstGeom prst="round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dirty="0">
                <a:solidFill>
                  <a:schemeClr val="bg1"/>
                </a:solidFill>
              </a:rPr>
              <a:t>EDGE Profile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58073" y="1871941"/>
            <a:ext cx="6218753" cy="913526"/>
          </a:xfrm>
          <a:prstGeom prst="roundRect">
            <a:avLst/>
          </a:prstGeom>
          <a:solidFill>
            <a:srgbClr val="8EC449"/>
          </a:solidFill>
          <a:ln w="28575">
            <a:solidFill>
              <a:srgbClr val="8EC44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chemeClr val="tx1">
                    <a:lumMod val="50000"/>
                  </a:schemeClr>
                </a:solidFill>
              </a:rPr>
              <a:t>Open </a:t>
            </a:r>
            <a:r>
              <a:rPr lang="en-US" sz="2667" dirty="0" smtClean="0">
                <a:solidFill>
                  <a:schemeClr val="tx1">
                    <a:lumMod val="50000"/>
                  </a:schemeClr>
                </a:solidFill>
              </a:rPr>
              <a:t>Sourced </a:t>
            </a:r>
            <a:r>
              <a:rPr lang="en-US" sz="2667" dirty="0">
                <a:solidFill>
                  <a:schemeClr val="tx1">
                    <a:lumMod val="50000"/>
                  </a:schemeClr>
                </a:solidFill>
              </a:rPr>
              <a:t>RACK </a:t>
            </a:r>
            <a:r>
              <a:rPr lang="en-US" sz="2667" dirty="0" smtClean="0">
                <a:solidFill>
                  <a:schemeClr val="tx1">
                    <a:lumMod val="50000"/>
                  </a:schemeClr>
                </a:solidFill>
              </a:rPr>
              <a:t>MANAGEMENT</a:t>
            </a:r>
          </a:p>
          <a:p>
            <a:pPr algn="ctr"/>
            <a:r>
              <a:rPr lang="en-US" sz="2667" dirty="0" err="1" smtClean="0">
                <a:solidFill>
                  <a:schemeClr val="tx1">
                    <a:lumMod val="50000"/>
                  </a:schemeClr>
                </a:solidFill>
              </a:rPr>
              <a:t>OpenEDGE</a:t>
            </a:r>
            <a:endParaRPr lang="en-US" sz="2667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07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38200" y="290615"/>
            <a:ext cx="10515600" cy="620909"/>
          </a:xfrm>
          <a:noFill/>
          <a:ln>
            <a:noFill/>
          </a:ln>
        </p:spPr>
        <p:txBody>
          <a:bodyPr spcFirstLastPara="1" vert="horz" wrap="square" lIns="30467" tIns="30467" rIns="30467" bIns="30467" rtlCol="0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3300"/>
              <a:buFont typeface="Calibri"/>
              <a:buNone/>
            </a:pPr>
            <a:r>
              <a:rPr lang="en-US" sz="5067" dirty="0">
                <a:solidFill>
                  <a:srgbClr val="5F6062"/>
                </a:solidFill>
                <a:sym typeface="Source Sans Pro"/>
              </a:rPr>
              <a:t>Open Systems Firmware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="" xmlns:a16="http://schemas.microsoft.com/office/drawing/2014/main" id="{F3591970-0D39-EC4F-81B5-D801B5F1DECA}"/>
              </a:ext>
            </a:extLst>
          </p:cNvPr>
          <p:cNvGrpSpPr/>
          <p:nvPr/>
        </p:nvGrpSpPr>
        <p:grpSpPr>
          <a:xfrm>
            <a:off x="4043786" y="1322041"/>
            <a:ext cx="5610717" cy="4609107"/>
            <a:chOff x="2148100" y="716562"/>
            <a:chExt cx="7175864" cy="5901824"/>
          </a:xfrm>
        </p:grpSpPr>
        <p:grpSp>
          <p:nvGrpSpPr>
            <p:cNvPr id="96" name="Group 95">
              <a:extLst>
                <a:ext uri="{FF2B5EF4-FFF2-40B4-BE49-F238E27FC236}">
                  <a16:creationId xmlns="" xmlns:a16="http://schemas.microsoft.com/office/drawing/2014/main" id="{E859FF4D-5162-5B47-A0AB-396A8DFE32FA}"/>
                </a:ext>
              </a:extLst>
            </p:cNvPr>
            <p:cNvGrpSpPr/>
            <p:nvPr/>
          </p:nvGrpSpPr>
          <p:grpSpPr>
            <a:xfrm>
              <a:off x="2148100" y="716562"/>
              <a:ext cx="7175864" cy="5901824"/>
              <a:chOff x="1899979" y="824440"/>
              <a:chExt cx="7810024" cy="5901824"/>
            </a:xfrm>
          </p:grpSpPr>
          <p:sp>
            <p:nvSpPr>
              <p:cNvPr id="98" name="Rectangle: Rounded Corners 27">
                <a:extLst>
                  <a:ext uri="{FF2B5EF4-FFF2-40B4-BE49-F238E27FC236}">
                    <a16:creationId xmlns="" xmlns:a16="http://schemas.microsoft.com/office/drawing/2014/main" id="{1AF6282B-8274-3741-8890-579301E78495}"/>
                  </a:ext>
                </a:extLst>
              </p:cNvPr>
              <p:cNvSpPr/>
              <p:nvPr/>
            </p:nvSpPr>
            <p:spPr>
              <a:xfrm>
                <a:off x="1899979" y="824440"/>
                <a:ext cx="7798162" cy="831801"/>
              </a:xfrm>
              <a:prstGeom prst="roundRect">
                <a:avLst>
                  <a:gd name="adj" fmla="val 611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Boot Loaders Support</a:t>
                </a:r>
              </a:p>
            </p:txBody>
          </p:sp>
          <p:sp>
            <p:nvSpPr>
              <p:cNvPr id="99" name="Rectangle: Rounded Corners 9">
                <a:extLst>
                  <a:ext uri="{FF2B5EF4-FFF2-40B4-BE49-F238E27FC236}">
                    <a16:creationId xmlns="" xmlns:a16="http://schemas.microsoft.com/office/drawing/2014/main" id="{E375C2F7-BBCB-7D44-BC61-A2713EB19EA4}"/>
                  </a:ext>
                </a:extLst>
              </p:cNvPr>
              <p:cNvSpPr/>
              <p:nvPr/>
            </p:nvSpPr>
            <p:spPr>
              <a:xfrm>
                <a:off x="1911841" y="4711054"/>
                <a:ext cx="7798162" cy="2015210"/>
              </a:xfrm>
              <a:prstGeom prst="roundRect">
                <a:avLst>
                  <a:gd name="adj" fmla="val 4320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 dirty="0"/>
              </a:p>
              <a:p>
                <a:pPr algn="ctr"/>
                <a:endParaRPr lang="en-US" sz="1351" dirty="0"/>
              </a:p>
            </p:txBody>
          </p:sp>
          <p:sp>
            <p:nvSpPr>
              <p:cNvPr id="100" name="Rectangle: Rounded Corners 4">
                <a:extLst>
                  <a:ext uri="{FF2B5EF4-FFF2-40B4-BE49-F238E27FC236}">
                    <a16:creationId xmlns="" xmlns:a16="http://schemas.microsoft.com/office/drawing/2014/main" id="{0DD6A16B-CC68-B248-8572-7D455F219BEB}"/>
                  </a:ext>
                </a:extLst>
              </p:cNvPr>
              <p:cNvSpPr/>
              <p:nvPr/>
            </p:nvSpPr>
            <p:spPr>
              <a:xfrm>
                <a:off x="3689790" y="4864858"/>
                <a:ext cx="1217487" cy="914401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</a:rPr>
                  <a:t>AMD</a:t>
                </a:r>
              </a:p>
            </p:txBody>
          </p:sp>
          <p:sp>
            <p:nvSpPr>
              <p:cNvPr id="101" name="Rectangle: Rounded Corners 5">
                <a:extLst>
                  <a:ext uri="{FF2B5EF4-FFF2-40B4-BE49-F238E27FC236}">
                    <a16:creationId xmlns="" xmlns:a16="http://schemas.microsoft.com/office/drawing/2014/main" id="{622B05F7-1F46-464B-A5EC-F069959DD738}"/>
                  </a:ext>
                </a:extLst>
              </p:cNvPr>
              <p:cNvSpPr/>
              <p:nvPr/>
            </p:nvSpPr>
            <p:spPr>
              <a:xfrm>
                <a:off x="5264354" y="4864858"/>
                <a:ext cx="1131870" cy="914401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bg1"/>
                    </a:solidFill>
                  </a:rPr>
                  <a:t>arm</a:t>
                </a:r>
                <a:endParaRPr 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2" name="Rectangle: Rounded Corners 7">
                <a:extLst>
                  <a:ext uri="{FF2B5EF4-FFF2-40B4-BE49-F238E27FC236}">
                    <a16:creationId xmlns="" xmlns:a16="http://schemas.microsoft.com/office/drawing/2014/main" id="{3FF63BC3-0762-6E4B-8F59-D2E60D7144F0}"/>
                  </a:ext>
                </a:extLst>
              </p:cNvPr>
              <p:cNvSpPr/>
              <p:nvPr/>
            </p:nvSpPr>
            <p:spPr>
              <a:xfrm>
                <a:off x="6753301" y="4864859"/>
                <a:ext cx="1371524" cy="9144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</a:rPr>
                  <a:t>Power</a:t>
                </a:r>
              </a:p>
            </p:txBody>
          </p:sp>
          <p:sp>
            <p:nvSpPr>
              <p:cNvPr id="103" name="Rectangle: Rounded Corners 8">
                <a:extLst>
                  <a:ext uri="{FF2B5EF4-FFF2-40B4-BE49-F238E27FC236}">
                    <a16:creationId xmlns="" xmlns:a16="http://schemas.microsoft.com/office/drawing/2014/main" id="{1BEDF797-0DFD-4647-BBEB-7E03C035FEC2}"/>
                  </a:ext>
                </a:extLst>
              </p:cNvPr>
              <p:cNvSpPr/>
              <p:nvPr/>
            </p:nvSpPr>
            <p:spPr>
              <a:xfrm>
                <a:off x="2135774" y="5908005"/>
                <a:ext cx="7397589" cy="724506"/>
              </a:xfrm>
              <a:prstGeom prst="roundRect">
                <a:avLst>
                  <a:gd name="adj" fmla="val 1516"/>
                </a:avLst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/>
                  <a:t>Root of Trust /Hardware Security</a:t>
                </a:r>
              </a:p>
            </p:txBody>
          </p:sp>
          <p:sp>
            <p:nvSpPr>
              <p:cNvPr id="104" name="Rectangle: Rounded Corners 11">
                <a:extLst>
                  <a:ext uri="{FF2B5EF4-FFF2-40B4-BE49-F238E27FC236}">
                    <a16:creationId xmlns="" xmlns:a16="http://schemas.microsoft.com/office/drawing/2014/main" id="{97B9BC88-D105-8342-8BBD-B2FF90BA162A}"/>
                  </a:ext>
                </a:extLst>
              </p:cNvPr>
              <p:cNvSpPr/>
              <p:nvPr/>
            </p:nvSpPr>
            <p:spPr>
              <a:xfrm>
                <a:off x="2135774" y="4864856"/>
                <a:ext cx="1196939" cy="914401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</a:rPr>
                  <a:t>Intel</a:t>
                </a:r>
              </a:p>
            </p:txBody>
          </p:sp>
          <p:sp>
            <p:nvSpPr>
              <p:cNvPr id="105" name="Rectangle: Rounded Corners 13">
                <a:extLst>
                  <a:ext uri="{FF2B5EF4-FFF2-40B4-BE49-F238E27FC236}">
                    <a16:creationId xmlns="" xmlns:a16="http://schemas.microsoft.com/office/drawing/2014/main" id="{63EDCAD4-58FC-4C4C-80D5-8D96760C68C8}"/>
                  </a:ext>
                </a:extLst>
              </p:cNvPr>
              <p:cNvSpPr/>
              <p:nvPr/>
            </p:nvSpPr>
            <p:spPr>
              <a:xfrm>
                <a:off x="1899979" y="3811973"/>
                <a:ext cx="7798162" cy="669357"/>
              </a:xfrm>
              <a:prstGeom prst="roundRect">
                <a:avLst>
                  <a:gd name="adj" fmla="val 663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</a:rPr>
                  <a:t>Silicon Interface Support</a:t>
                </a:r>
              </a:p>
            </p:txBody>
          </p:sp>
          <p:sp>
            <p:nvSpPr>
              <p:cNvPr id="106" name="Rectangle: Rounded Corners 18">
                <a:extLst>
                  <a:ext uri="{FF2B5EF4-FFF2-40B4-BE49-F238E27FC236}">
                    <a16:creationId xmlns="" xmlns:a16="http://schemas.microsoft.com/office/drawing/2014/main" id="{14A3AEF8-CC48-214C-A0B5-C28D9DC6461D}"/>
                  </a:ext>
                </a:extLst>
              </p:cNvPr>
              <p:cNvSpPr/>
              <p:nvPr/>
            </p:nvSpPr>
            <p:spPr>
              <a:xfrm>
                <a:off x="7631512" y="1884038"/>
                <a:ext cx="1857191" cy="1614180"/>
              </a:xfrm>
              <a:prstGeom prst="roundRect">
                <a:avLst>
                  <a:gd name="adj" fmla="val 8507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i="1" dirty="0">
                    <a:solidFill>
                      <a:schemeClr val="bg1"/>
                    </a:solidFill>
                  </a:rPr>
                  <a:t>UEFI</a:t>
                </a:r>
              </a:p>
            </p:txBody>
          </p:sp>
          <p:sp>
            <p:nvSpPr>
              <p:cNvPr id="107" name="Rectangle: Rounded Corners 20">
                <a:extLst>
                  <a:ext uri="{FF2B5EF4-FFF2-40B4-BE49-F238E27FC236}">
                    <a16:creationId xmlns="" xmlns:a16="http://schemas.microsoft.com/office/drawing/2014/main" id="{981323A1-2142-AD4F-9573-03DD6050EF55}"/>
                  </a:ext>
                </a:extLst>
              </p:cNvPr>
              <p:cNvSpPr/>
              <p:nvPr/>
            </p:nvSpPr>
            <p:spPr>
              <a:xfrm>
                <a:off x="4801824" y="1884039"/>
                <a:ext cx="1959978" cy="1614177"/>
              </a:xfrm>
              <a:prstGeom prst="roundRect">
                <a:avLst>
                  <a:gd name="adj" fmla="val 6693"/>
                </a:avLst>
              </a:prstGeom>
              <a:solidFill>
                <a:srgbClr val="FFC000"/>
              </a:solidFill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</a:rPr>
                  <a:t>Platform</a:t>
                </a:r>
                <a:endParaRPr lang="en-US" sz="2000" b="1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Code</a:t>
                </a:r>
              </a:p>
            </p:txBody>
          </p:sp>
          <p:sp>
            <p:nvSpPr>
              <p:cNvPr id="108" name="Arrow: Up-Down 23">
                <a:extLst>
                  <a:ext uri="{FF2B5EF4-FFF2-40B4-BE49-F238E27FC236}">
                    <a16:creationId xmlns="" xmlns:a16="http://schemas.microsoft.com/office/drawing/2014/main" id="{20565137-E568-F443-900D-9E9E7EFD7DEA}"/>
                  </a:ext>
                </a:extLst>
              </p:cNvPr>
              <p:cNvSpPr/>
              <p:nvPr/>
            </p:nvSpPr>
            <p:spPr>
              <a:xfrm rot="16200000">
                <a:off x="7017647" y="2333780"/>
                <a:ext cx="313362" cy="714696"/>
              </a:xfrm>
              <a:prstGeom prst="up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  <p:sp>
            <p:nvSpPr>
              <p:cNvPr id="109" name="Arrow: Up-Down 24">
                <a:extLst>
                  <a:ext uri="{FF2B5EF4-FFF2-40B4-BE49-F238E27FC236}">
                    <a16:creationId xmlns="" xmlns:a16="http://schemas.microsoft.com/office/drawing/2014/main" id="{8A471066-F2C0-D849-B34C-2F336FFDBD8E}"/>
                  </a:ext>
                </a:extLst>
              </p:cNvPr>
              <p:cNvSpPr/>
              <p:nvPr/>
            </p:nvSpPr>
            <p:spPr>
              <a:xfrm rot="16200000">
                <a:off x="4208555" y="2323023"/>
                <a:ext cx="313362" cy="795751"/>
              </a:xfrm>
              <a:prstGeom prst="upDown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 dirty="0"/>
              </a:p>
            </p:txBody>
          </p:sp>
        </p:grpSp>
        <p:sp>
          <p:nvSpPr>
            <p:cNvPr id="97" name="Rectangle: Rounded Corners 30">
              <a:extLst>
                <a:ext uri="{FF2B5EF4-FFF2-40B4-BE49-F238E27FC236}">
                  <a16:creationId xmlns="" xmlns:a16="http://schemas.microsoft.com/office/drawing/2014/main" id="{19378208-ED3E-CA4E-AE47-2C4D4DCB01CA}"/>
                </a:ext>
              </a:extLst>
            </p:cNvPr>
            <p:cNvSpPr/>
            <p:nvPr/>
          </p:nvSpPr>
          <p:spPr>
            <a:xfrm>
              <a:off x="8029797" y="4756978"/>
              <a:ext cx="1131870" cy="914401"/>
            </a:xfrm>
            <a:prstGeom prst="roundRect">
              <a:avLst/>
            </a:prstGeom>
            <a:solidFill>
              <a:srgbClr val="FFC000"/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50000"/>
                    </a:schemeClr>
                  </a:solidFill>
                </a:rPr>
                <a:t>Core</a:t>
              </a:r>
            </a:p>
            <a:p>
              <a:pPr algn="ctr"/>
              <a:r>
                <a:rPr lang="en-US" dirty="0">
                  <a:solidFill>
                    <a:schemeClr val="tx1">
                      <a:lumMod val="50000"/>
                    </a:schemeClr>
                  </a:solidFill>
                </a:rPr>
                <a:t>boot</a:t>
              </a:r>
            </a:p>
          </p:txBody>
        </p:sp>
      </p:grpSp>
      <p:pic>
        <p:nvPicPr>
          <p:cNvPr id="21" name="Shape 30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13102" y="2312743"/>
            <a:ext cx="2402119" cy="204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058" y="2147203"/>
            <a:ext cx="1422302" cy="126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2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AA4688-5088-0341-AF81-0C043F6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30467" tIns="30467" rIns="30467" bIns="30467" anchor="t" anchorCtr="0">
            <a:noAutofit/>
          </a:bodyPr>
          <a:lstStyle/>
          <a:p>
            <a:pPr>
              <a:buClr>
                <a:schemeClr val="dk1"/>
              </a:buClr>
              <a:buSzPts val="3300"/>
              <a:buFont typeface="Calibri"/>
            </a:pPr>
            <a:r>
              <a:rPr lang="en-US" dirty="0"/>
              <a:t>Security Project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="" xmlns:a16="http://schemas.microsoft.com/office/drawing/2014/main" id="{79A6A556-6446-A645-8B76-1EE682469AB2}"/>
              </a:ext>
            </a:extLst>
          </p:cNvPr>
          <p:cNvSpPr/>
          <p:nvPr/>
        </p:nvSpPr>
        <p:spPr>
          <a:xfrm>
            <a:off x="5995964" y="863297"/>
            <a:ext cx="1918099" cy="1625476"/>
          </a:xfrm>
          <a:prstGeom prst="hexagon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Hardware</a:t>
            </a:r>
            <a:r>
              <a:rPr lang="en-US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Root of Trust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="" xmlns:a16="http://schemas.microsoft.com/office/drawing/2014/main" id="{C79AE668-A928-A941-AA41-D4C70F1EC264}"/>
              </a:ext>
            </a:extLst>
          </p:cNvPr>
          <p:cNvSpPr/>
          <p:nvPr/>
        </p:nvSpPr>
        <p:spPr>
          <a:xfrm>
            <a:off x="6005523" y="4398309"/>
            <a:ext cx="1918099" cy="1625476"/>
          </a:xfrm>
          <a:prstGeom prst="hexag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>
                <a:solidFill>
                  <a:schemeClr val="bg1"/>
                </a:solidFill>
                <a:latin typeface="Franklin Gothic Book" panose="020B0503020102020204" pitchFamily="34" charset="0"/>
              </a:rPr>
              <a:t>Secure Execution</a:t>
            </a:r>
            <a:endParaRPr lang="en-US" sz="20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" name="Hexagon 6">
            <a:extLst>
              <a:ext uri="{FF2B5EF4-FFF2-40B4-BE49-F238E27FC236}">
                <a16:creationId xmlns="" xmlns:a16="http://schemas.microsoft.com/office/drawing/2014/main" id="{497049A7-F02A-EA43-9C6C-401805B1BBD7}"/>
              </a:ext>
            </a:extLst>
          </p:cNvPr>
          <p:cNvSpPr/>
          <p:nvPr/>
        </p:nvSpPr>
        <p:spPr>
          <a:xfrm>
            <a:off x="7677379" y="3476297"/>
            <a:ext cx="1918099" cy="1625476"/>
          </a:xfrm>
          <a:prstGeom prst="hexagon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Recovery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="" xmlns:a16="http://schemas.microsoft.com/office/drawing/2014/main" id="{BA95FEBF-2F67-D244-B7C0-47828B205EA0}"/>
              </a:ext>
            </a:extLst>
          </p:cNvPr>
          <p:cNvSpPr/>
          <p:nvPr/>
        </p:nvSpPr>
        <p:spPr>
          <a:xfrm>
            <a:off x="4333667" y="1755207"/>
            <a:ext cx="1918099" cy="1625476"/>
          </a:xfrm>
          <a:prstGeom prst="hexagon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Chain of Custody</a:t>
            </a:r>
          </a:p>
        </p:txBody>
      </p:sp>
      <p:sp>
        <p:nvSpPr>
          <p:cNvPr id="9" name="Hexagon 8">
            <a:extLst>
              <a:ext uri="{FF2B5EF4-FFF2-40B4-BE49-F238E27FC236}">
                <a16:creationId xmlns="" xmlns:a16="http://schemas.microsoft.com/office/drawing/2014/main" id="{457EC201-3CB7-A14A-91D7-092CD1EC976D}"/>
              </a:ext>
            </a:extLst>
          </p:cNvPr>
          <p:cNvSpPr/>
          <p:nvPr/>
        </p:nvSpPr>
        <p:spPr>
          <a:xfrm>
            <a:off x="7658261" y="1741547"/>
            <a:ext cx="1918099" cy="1625476"/>
          </a:xfrm>
          <a:prstGeom prst="hexagon">
            <a:avLst/>
          </a:prstGeom>
          <a:solidFill>
            <a:srgbClr val="8DC63F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Secure &amp; Measured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Boot</a:t>
            </a:r>
          </a:p>
        </p:txBody>
      </p:sp>
      <p:sp>
        <p:nvSpPr>
          <p:cNvPr id="10" name="Hexagon 9">
            <a:extLst>
              <a:ext uri="{FF2B5EF4-FFF2-40B4-BE49-F238E27FC236}">
                <a16:creationId xmlns="" xmlns:a16="http://schemas.microsoft.com/office/drawing/2014/main" id="{11DE8BD2-AA3E-2341-8E8E-78436C8D635B}"/>
              </a:ext>
            </a:extLst>
          </p:cNvPr>
          <p:cNvSpPr/>
          <p:nvPr/>
        </p:nvSpPr>
        <p:spPr>
          <a:xfrm>
            <a:off x="4333667" y="3476297"/>
            <a:ext cx="1918099" cy="1625476"/>
          </a:xfrm>
          <a:prstGeom prst="hexagon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Attestation</a:t>
            </a:r>
          </a:p>
        </p:txBody>
      </p:sp>
      <p:sp>
        <p:nvSpPr>
          <p:cNvPr id="11" name="Hexagon 10">
            <a:extLst>
              <a:ext uri="{FF2B5EF4-FFF2-40B4-BE49-F238E27FC236}">
                <a16:creationId xmlns="" xmlns:a16="http://schemas.microsoft.com/office/drawing/2014/main" id="{049F64DF-2CBE-8E41-ACB6-FD7FBF5AB9D1}"/>
              </a:ext>
            </a:extLst>
          </p:cNvPr>
          <p:cNvSpPr/>
          <p:nvPr/>
        </p:nvSpPr>
        <p:spPr>
          <a:xfrm>
            <a:off x="6005523" y="2617415"/>
            <a:ext cx="1918099" cy="1625475"/>
          </a:xfrm>
          <a:prstGeom prst="hexagon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50000"/>
                  </a:schemeClr>
                </a:solidFill>
                <a:latin typeface="Franklin Gothic Book" panose="020B0503020102020204" pitchFamily="34" charset="0"/>
              </a:rPr>
              <a:t>Threat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Franklin Gothic Book" panose="020B0503020102020204" pitchFamily="34" charset="0"/>
              </a:rPr>
              <a:t>Landscape</a:t>
            </a:r>
          </a:p>
        </p:txBody>
      </p:sp>
      <p:pic>
        <p:nvPicPr>
          <p:cNvPr id="12" name="Shape 3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1989" y="2141665"/>
            <a:ext cx="2317680" cy="2055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967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/>
              <a:t>Thank You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8228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P Template">
  <a:themeElements>
    <a:clrScheme name="Custom 1">
      <a:dk1>
        <a:srgbClr val="5F6061"/>
      </a:dk1>
      <a:lt1>
        <a:srgbClr val="FFFFFF"/>
      </a:lt1>
      <a:dk2>
        <a:srgbClr val="8DC63F"/>
      </a:dk2>
      <a:lt2>
        <a:srgbClr val="FDFEFC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8DC63F"/>
      </a:hlink>
      <a:folHlink>
        <a:srgbClr val="343895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P_Template_PPT" id="{293F31CC-3D1A-3B46-A074-48E9D9BDD0E5}" vid="{B2F325A2-E1AB-C44C-941F-8F19C2B270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OCP_Template_PPT</Template>
  <TotalTime>2092</TotalTime>
  <Words>305</Words>
  <Application>Microsoft Macintosh PowerPoint</Application>
  <PresentationFormat>Widescreen</PresentationFormat>
  <Paragraphs>118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AppleSymbols</vt:lpstr>
      <vt:lpstr>Calibri</vt:lpstr>
      <vt:lpstr>Courier New</vt:lpstr>
      <vt:lpstr>Franklin Gothic Book</vt:lpstr>
      <vt:lpstr>Franklin Gothic Medium</vt:lpstr>
      <vt:lpstr>Noto Sans Symbols</vt:lpstr>
      <vt:lpstr>Roboto</vt:lpstr>
      <vt:lpstr>Wingdings</vt:lpstr>
      <vt:lpstr>Arial</vt:lpstr>
      <vt:lpstr>Source Sans Pro</vt:lpstr>
      <vt:lpstr>OCP Template</vt:lpstr>
      <vt:lpstr>OCP Projects &amp;  Technology Collaboration  Bill Carter Chief Technology Officer, OCP Foundation </vt:lpstr>
      <vt:lpstr>PowerPoint Presentation</vt:lpstr>
      <vt:lpstr>PowerPoint Presentation</vt:lpstr>
      <vt:lpstr>PowerPoint Presentation</vt:lpstr>
      <vt:lpstr>Rack &amp; Power Sub-Projects</vt:lpstr>
      <vt:lpstr>PowerPoint Presentation</vt:lpstr>
      <vt:lpstr>PowerPoint Presentation</vt:lpstr>
      <vt:lpstr>PowerPoint Presentation</vt:lpstr>
      <vt:lpstr>openEDGE Sub-Project</vt:lpstr>
      <vt:lpstr>PowerPoint Presentation</vt:lpstr>
      <vt:lpstr>PowerPoint Presentation</vt:lpstr>
      <vt:lpstr>PowerPoint Presentation</vt:lpstr>
      <vt:lpstr>Open Systems Firmware</vt:lpstr>
      <vt:lpstr>Security Project</vt:lpstr>
      <vt:lpstr>Thank You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TITLE. 60PT. BOOK.</dc:title>
  <dc:creator>Sylvia Ferrara</dc:creator>
  <cp:lastModifiedBy>Microsoft Office User</cp:lastModifiedBy>
  <cp:revision>74</cp:revision>
  <cp:lastPrinted>2019-01-14T12:15:49Z</cp:lastPrinted>
  <dcterms:created xsi:type="dcterms:W3CDTF">2016-11-15T00:49:17Z</dcterms:created>
  <dcterms:modified xsi:type="dcterms:W3CDTF">2019-01-15T00:11:20Z</dcterms:modified>
</cp:coreProperties>
</file>