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4189" r:id="rId1"/>
  </p:sldMasterIdLst>
  <p:notesMasterIdLst>
    <p:notesMasterId r:id="rId7"/>
  </p:notesMasterIdLst>
  <p:handoutMasterIdLst>
    <p:handoutMasterId r:id="rId8"/>
  </p:handoutMasterIdLst>
  <p:sldIdLst>
    <p:sldId id="609" r:id="rId2"/>
    <p:sldId id="611" r:id="rId3"/>
    <p:sldId id="592" r:id="rId4"/>
    <p:sldId id="612" r:id="rId5"/>
    <p:sldId id="564" r:id="rId6"/>
  </p:sldIdLst>
  <p:sldSz cx="12192000" cy="6858000"/>
  <p:notesSz cx="7315200" cy="9601200"/>
  <p:embeddedFontLst>
    <p:embeddedFont>
      <p:font typeface="Franklin Gothic Book" panose="020B0503020102020204" pitchFamily="34" charset="0"/>
      <p:regular r:id="rId9"/>
      <p:italic r:id="rId10"/>
    </p:embeddedFont>
    <p:embeddedFont>
      <p:font typeface="ＭＳ Ｐゴシック" panose="020B0600070205080204" pitchFamily="34" charset="-128"/>
      <p:regular r:id="rId11"/>
    </p:embeddedFont>
    <p:embeddedFont>
      <p:font typeface="Arial Rounded MT Bold" panose="020F0704030504030204" pitchFamily="34" charset="0"/>
      <p:regular r:id="rId12"/>
    </p:embeddedFont>
    <p:embeddedFont>
      <p:font typeface="Calibri" panose="020F0502020204030204" pitchFamily="34" charset="0"/>
      <p:regular r:id="rId13"/>
      <p:bold r:id="rId14"/>
      <p:italic r:id="rId15"/>
      <p:boldItalic r:id="rId16"/>
    </p:embeddedFont>
    <p:embeddedFont>
      <p:font typeface="Verdana" panose="020B0604030504040204" pitchFamily="34" charset="0"/>
      <p:regular r:id="rId17"/>
      <p:bold r:id="rId18"/>
      <p:italic r:id="rId19"/>
      <p:boldItalic r:id="rId20"/>
    </p:embeddedFont>
  </p:embeddedFontLst>
  <p:custDataLst>
    <p:tags r:id="rId21"/>
  </p:custDataLst>
  <p:defaultTextStyle>
    <a:defPPr>
      <a:defRPr lang="en-US"/>
    </a:defPPr>
    <a:lvl1pPr algn="l"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3578" userDrawn="1">
          <p15:clr>
            <a:srgbClr val="A4A3A4"/>
          </p15:clr>
        </p15:guide>
        <p15:guide id="2" orient="horz" pos="250" userDrawn="1">
          <p15:clr>
            <a:srgbClr val="A4A3A4"/>
          </p15:clr>
        </p15:guide>
        <p15:guide id="3" orient="horz" pos="4061" userDrawn="1">
          <p15:clr>
            <a:srgbClr val="A4A3A4"/>
          </p15:clr>
        </p15:guide>
        <p15:guide id="4" orient="horz" pos="4124" userDrawn="1">
          <p15:clr>
            <a:srgbClr val="A4A3A4"/>
          </p15:clr>
        </p15:guide>
        <p15:guide id="5" orient="horz" pos="805" userDrawn="1">
          <p15:clr>
            <a:srgbClr val="A4A3A4"/>
          </p15:clr>
        </p15:guide>
        <p15:guide id="6" orient="horz" pos="936" userDrawn="1">
          <p15:clr>
            <a:srgbClr val="A4A3A4"/>
          </p15:clr>
        </p15:guide>
        <p15:guide id="7" orient="horz" pos="441" userDrawn="1">
          <p15:clr>
            <a:srgbClr val="A4A3A4"/>
          </p15:clr>
        </p15:guide>
        <p15:guide id="8" pos="7368" userDrawn="1">
          <p15:clr>
            <a:srgbClr val="A4A3A4"/>
          </p15:clr>
        </p15:guide>
        <p15:guide id="9" pos="7219" userDrawn="1">
          <p15:clr>
            <a:srgbClr val="A4A3A4"/>
          </p15:clr>
        </p15:guide>
        <p15:guide id="10" pos="457" userDrawn="1">
          <p15:clr>
            <a:srgbClr val="A4A3A4"/>
          </p15:clr>
        </p15:guide>
        <p15:guide id="11" pos="303" userDrawn="1">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4"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IT" initials="" lastIdx="0"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E005"/>
    <a:srgbClr val="E6E6E6"/>
    <a:srgbClr val="E4E4E4"/>
    <a:srgbClr val="E0E0E0"/>
    <a:srgbClr val="DDDDDD"/>
    <a:srgbClr val="C7C7C7"/>
    <a:srgbClr val="0C2577"/>
    <a:srgbClr val="81017E"/>
    <a:srgbClr val="DA0081"/>
    <a:srgbClr val="B8509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36" autoAdjust="0"/>
    <p:restoredTop sz="90743" autoAdjust="0"/>
  </p:normalViewPr>
  <p:slideViewPr>
    <p:cSldViewPr snapToGrid="0">
      <p:cViewPr varScale="1">
        <p:scale>
          <a:sx n="82" d="100"/>
          <a:sy n="82" d="100"/>
        </p:scale>
        <p:origin x="96" y="858"/>
      </p:cViewPr>
      <p:guideLst>
        <p:guide orient="horz" pos="3578"/>
        <p:guide orient="horz" pos="250"/>
        <p:guide orient="horz" pos="4061"/>
        <p:guide orient="horz" pos="4124"/>
        <p:guide orient="horz" pos="805"/>
        <p:guide orient="horz" pos="936"/>
        <p:guide orient="horz" pos="441"/>
        <p:guide pos="7368"/>
        <p:guide pos="7219"/>
        <p:guide pos="457"/>
        <p:guide pos="303"/>
      </p:guideLst>
    </p:cSldViewPr>
  </p:slideViewPr>
  <p:outlineViewPr>
    <p:cViewPr>
      <p:scale>
        <a:sx n="33" d="100"/>
        <a:sy n="33" d="100"/>
      </p:scale>
      <p:origin x="0" y="-19632"/>
    </p:cViewPr>
  </p:outlineViewPr>
  <p:notesTextViewPr>
    <p:cViewPr>
      <p:scale>
        <a:sx n="100" d="100"/>
        <a:sy n="100" d="100"/>
      </p:scale>
      <p:origin x="0" y="0"/>
    </p:cViewPr>
  </p:notesTextViewPr>
  <p:sorterViewPr>
    <p:cViewPr>
      <p:scale>
        <a:sx n="63" d="100"/>
        <a:sy n="63" d="100"/>
      </p:scale>
      <p:origin x="0" y="1184"/>
    </p:cViewPr>
  </p:sorterViewPr>
  <p:notesViewPr>
    <p:cSldViewPr snapToGrid="0" snapToObjects="1" showGuides="1">
      <p:cViewPr varScale="1">
        <p:scale>
          <a:sx n="88" d="100"/>
          <a:sy n="88" d="100"/>
        </p:scale>
        <p:origin x="-3152" y="-11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font" Target="fonts/font5.fntdata"/><Relationship Id="rId18" Type="http://schemas.openxmlformats.org/officeDocument/2006/relationships/font" Target="fonts/font10.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tags" Target="tags/tag1.xml"/><Relationship Id="rId7" Type="http://schemas.openxmlformats.org/officeDocument/2006/relationships/notesMaster" Target="notesMasters/notesMaster1.xml"/><Relationship Id="rId12" Type="http://schemas.openxmlformats.org/officeDocument/2006/relationships/font" Target="fonts/font4.fntdata"/><Relationship Id="rId17" Type="http://schemas.openxmlformats.org/officeDocument/2006/relationships/font" Target="fonts/font9.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8.fntdata"/><Relationship Id="rId20"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7.fntdata"/><Relationship Id="rId23" Type="http://schemas.openxmlformats.org/officeDocument/2006/relationships/presProps" Target="presProps.xml"/><Relationship Id="rId10" Type="http://schemas.openxmlformats.org/officeDocument/2006/relationships/font" Target="fonts/font2.fntdata"/><Relationship Id="rId19" Type="http://schemas.openxmlformats.org/officeDocument/2006/relationships/font" Target="fonts/font11.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font" Target="fonts/font6.fntdata"/><Relationship Id="rId22"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169698" cy="480060"/>
          </a:xfrm>
          <a:prstGeom prst="rect">
            <a:avLst/>
          </a:prstGeom>
        </p:spPr>
        <p:txBody>
          <a:bodyPr vert="horz" lIns="95067" tIns="47533" rIns="95067" bIns="47533" rtlCol="0"/>
          <a:lstStyle>
            <a:lvl1pPr algn="l" fontAlgn="auto">
              <a:spcBef>
                <a:spcPts val="0"/>
              </a:spcBef>
              <a:spcAft>
                <a:spcPts val="0"/>
              </a:spcAft>
              <a:defRPr sz="1300">
                <a:latin typeface="+mn-lt"/>
                <a:ea typeface="+mn-ea"/>
                <a:cs typeface="+mn-cs"/>
              </a:defRPr>
            </a:lvl1pPr>
          </a:lstStyle>
          <a:p>
            <a:pPr>
              <a:defRPr/>
            </a:pPr>
            <a:endParaRPr lang="en-US" dirty="0"/>
          </a:p>
        </p:txBody>
      </p:sp>
      <p:sp>
        <p:nvSpPr>
          <p:cNvPr id="3" name="Date Placeholder 2"/>
          <p:cNvSpPr>
            <a:spLocks noGrp="1"/>
          </p:cNvSpPr>
          <p:nvPr>
            <p:ph type="dt" sz="quarter" idx="1"/>
          </p:nvPr>
        </p:nvSpPr>
        <p:spPr>
          <a:xfrm>
            <a:off x="4143842" y="0"/>
            <a:ext cx="3169698" cy="480060"/>
          </a:xfrm>
          <a:prstGeom prst="rect">
            <a:avLst/>
          </a:prstGeom>
        </p:spPr>
        <p:txBody>
          <a:bodyPr vert="horz" lIns="95067" tIns="47533" rIns="95067" bIns="47533" rtlCol="0"/>
          <a:lstStyle>
            <a:lvl1pPr algn="r" fontAlgn="auto">
              <a:spcBef>
                <a:spcPts val="0"/>
              </a:spcBef>
              <a:spcAft>
                <a:spcPts val="0"/>
              </a:spcAft>
              <a:defRPr sz="1300">
                <a:latin typeface="+mn-lt"/>
                <a:ea typeface="+mn-ea"/>
                <a:cs typeface="+mn-cs"/>
              </a:defRPr>
            </a:lvl1pPr>
          </a:lstStyle>
          <a:p>
            <a:pPr>
              <a:defRPr/>
            </a:pPr>
            <a:fld id="{2193D59D-1118-1F48-B621-90B5F2241958}" type="datetimeFigureOut">
              <a:rPr lang="en-US"/>
              <a:pPr>
                <a:defRPr/>
              </a:pPr>
              <a:t>4/20/2017</a:t>
            </a:fld>
            <a:endParaRPr lang="en-US" dirty="0"/>
          </a:p>
        </p:txBody>
      </p:sp>
      <p:sp>
        <p:nvSpPr>
          <p:cNvPr id="4" name="Footer Placeholder 3"/>
          <p:cNvSpPr>
            <a:spLocks noGrp="1"/>
          </p:cNvSpPr>
          <p:nvPr>
            <p:ph type="ftr" sz="quarter" idx="2"/>
          </p:nvPr>
        </p:nvSpPr>
        <p:spPr>
          <a:xfrm>
            <a:off x="1" y="9119497"/>
            <a:ext cx="3169698" cy="480060"/>
          </a:xfrm>
          <a:prstGeom prst="rect">
            <a:avLst/>
          </a:prstGeom>
        </p:spPr>
        <p:txBody>
          <a:bodyPr vert="horz" lIns="95067" tIns="47533" rIns="95067" bIns="47533" rtlCol="0" anchor="b"/>
          <a:lstStyle>
            <a:lvl1pPr algn="l" fontAlgn="auto">
              <a:spcBef>
                <a:spcPts val="0"/>
              </a:spcBef>
              <a:spcAft>
                <a:spcPts val="0"/>
              </a:spcAft>
              <a:defRPr sz="1300">
                <a:latin typeface="+mn-lt"/>
                <a:ea typeface="+mn-ea"/>
                <a:cs typeface="+mn-cs"/>
              </a:defRPr>
            </a:lvl1pPr>
          </a:lstStyle>
          <a:p>
            <a:pPr>
              <a:defRPr/>
            </a:pPr>
            <a:endParaRPr lang="en-US" dirty="0"/>
          </a:p>
        </p:txBody>
      </p:sp>
      <p:sp>
        <p:nvSpPr>
          <p:cNvPr id="5" name="Slide Number Placeholder 4"/>
          <p:cNvSpPr>
            <a:spLocks noGrp="1"/>
          </p:cNvSpPr>
          <p:nvPr>
            <p:ph type="sldNum" sz="quarter" idx="3"/>
          </p:nvPr>
        </p:nvSpPr>
        <p:spPr>
          <a:xfrm>
            <a:off x="4143842" y="9119497"/>
            <a:ext cx="3169698" cy="480060"/>
          </a:xfrm>
          <a:prstGeom prst="rect">
            <a:avLst/>
          </a:prstGeom>
        </p:spPr>
        <p:txBody>
          <a:bodyPr vert="horz" lIns="95067" tIns="47533" rIns="95067" bIns="47533" rtlCol="0" anchor="b"/>
          <a:lstStyle>
            <a:lvl1pPr algn="r" fontAlgn="auto">
              <a:spcBef>
                <a:spcPts val="0"/>
              </a:spcBef>
              <a:spcAft>
                <a:spcPts val="0"/>
              </a:spcAft>
              <a:defRPr sz="1300">
                <a:latin typeface="+mn-lt"/>
                <a:ea typeface="+mn-ea"/>
                <a:cs typeface="+mn-cs"/>
              </a:defRPr>
            </a:lvl1pPr>
          </a:lstStyle>
          <a:p>
            <a:pPr>
              <a:defRPr/>
            </a:pPr>
            <a:fld id="{43B8E213-BA5A-7647-8879-D50EF1E6FB7A}" type="slidenum">
              <a:rPr lang="en-US"/>
              <a:pPr>
                <a:defRPr/>
              </a:pPr>
              <a:t>‹#›</a:t>
            </a:fld>
            <a:endParaRPr lang="en-US" dirty="0"/>
          </a:p>
        </p:txBody>
      </p:sp>
    </p:spTree>
    <p:extLst>
      <p:ext uri="{BB962C8B-B14F-4D97-AF65-F5344CB8AC3E}">
        <p14:creationId xmlns:p14="http://schemas.microsoft.com/office/powerpoint/2010/main" val="317347045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169698" cy="480060"/>
          </a:xfrm>
          <a:prstGeom prst="rect">
            <a:avLst/>
          </a:prstGeom>
        </p:spPr>
        <p:txBody>
          <a:bodyPr vert="horz" lIns="95971" tIns="47984" rIns="95971" bIns="47984" rtlCol="0"/>
          <a:lstStyle>
            <a:lvl1pPr algn="l" fontAlgn="auto">
              <a:spcBef>
                <a:spcPts val="0"/>
              </a:spcBef>
              <a:spcAft>
                <a:spcPts val="0"/>
              </a:spcAft>
              <a:defRPr sz="1300">
                <a:latin typeface="+mn-lt"/>
                <a:ea typeface="+mn-ea"/>
                <a:cs typeface="+mn-cs"/>
              </a:defRPr>
            </a:lvl1pPr>
          </a:lstStyle>
          <a:p>
            <a:pPr>
              <a:defRPr/>
            </a:pPr>
            <a:endParaRPr lang="en-US" dirty="0"/>
          </a:p>
        </p:txBody>
      </p:sp>
      <p:sp>
        <p:nvSpPr>
          <p:cNvPr id="3" name="Date Placeholder 2"/>
          <p:cNvSpPr>
            <a:spLocks noGrp="1"/>
          </p:cNvSpPr>
          <p:nvPr>
            <p:ph type="dt" idx="1"/>
          </p:nvPr>
        </p:nvSpPr>
        <p:spPr>
          <a:xfrm>
            <a:off x="4143842" y="0"/>
            <a:ext cx="3169698" cy="480060"/>
          </a:xfrm>
          <a:prstGeom prst="rect">
            <a:avLst/>
          </a:prstGeom>
        </p:spPr>
        <p:txBody>
          <a:bodyPr vert="horz" lIns="95971" tIns="47984" rIns="95971" bIns="47984" rtlCol="0"/>
          <a:lstStyle>
            <a:lvl1pPr algn="r" fontAlgn="auto">
              <a:spcBef>
                <a:spcPts val="0"/>
              </a:spcBef>
              <a:spcAft>
                <a:spcPts val="0"/>
              </a:spcAft>
              <a:defRPr sz="1300">
                <a:latin typeface="+mn-lt"/>
                <a:ea typeface="+mn-ea"/>
                <a:cs typeface="+mn-cs"/>
              </a:defRPr>
            </a:lvl1pPr>
          </a:lstStyle>
          <a:p>
            <a:pPr>
              <a:defRPr/>
            </a:pPr>
            <a:fld id="{D2ABDD48-2735-F143-B9DB-F439A098A26D}" type="datetimeFigureOut">
              <a:rPr lang="en-US"/>
              <a:pPr>
                <a:defRPr/>
              </a:pPr>
              <a:t>4/20/2017</a:t>
            </a:fld>
            <a:endParaRPr lang="en-US" dirty="0"/>
          </a:p>
        </p:txBody>
      </p:sp>
      <p:sp>
        <p:nvSpPr>
          <p:cNvPr id="4" name="Slide Image Placeholder 3"/>
          <p:cNvSpPr>
            <a:spLocks noGrp="1" noRot="1" noChangeAspect="1"/>
          </p:cNvSpPr>
          <p:nvPr>
            <p:ph type="sldImg" idx="2"/>
          </p:nvPr>
        </p:nvSpPr>
        <p:spPr>
          <a:xfrm>
            <a:off x="457200" y="722313"/>
            <a:ext cx="6400800" cy="3600450"/>
          </a:xfrm>
          <a:prstGeom prst="rect">
            <a:avLst/>
          </a:prstGeom>
          <a:noFill/>
          <a:ln w="12700">
            <a:solidFill>
              <a:prstClr val="black"/>
            </a:solidFill>
          </a:ln>
        </p:spPr>
        <p:txBody>
          <a:bodyPr vert="horz" lIns="95971" tIns="47984" rIns="95971" bIns="47984" rtlCol="0" anchor="ctr"/>
          <a:lstStyle/>
          <a:p>
            <a:pPr lvl="0"/>
            <a:endParaRPr lang="en-US" noProof="0" dirty="0"/>
          </a:p>
        </p:txBody>
      </p:sp>
      <p:sp>
        <p:nvSpPr>
          <p:cNvPr id="5" name="Notes Placeholder 4"/>
          <p:cNvSpPr>
            <a:spLocks noGrp="1"/>
          </p:cNvSpPr>
          <p:nvPr>
            <p:ph type="body" sz="quarter" idx="3"/>
          </p:nvPr>
        </p:nvSpPr>
        <p:spPr>
          <a:xfrm>
            <a:off x="731853" y="4560571"/>
            <a:ext cx="5851496" cy="4320540"/>
          </a:xfrm>
          <a:prstGeom prst="rect">
            <a:avLst/>
          </a:prstGeom>
        </p:spPr>
        <p:txBody>
          <a:bodyPr vert="horz" lIns="95971" tIns="47984" rIns="95971" bIns="47984" rtlCol="0"/>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6" name="Footer Placeholder 5"/>
          <p:cNvSpPr>
            <a:spLocks noGrp="1"/>
          </p:cNvSpPr>
          <p:nvPr>
            <p:ph type="ftr" sz="quarter" idx="4"/>
          </p:nvPr>
        </p:nvSpPr>
        <p:spPr>
          <a:xfrm>
            <a:off x="1" y="9119497"/>
            <a:ext cx="3169698" cy="480060"/>
          </a:xfrm>
          <a:prstGeom prst="rect">
            <a:avLst/>
          </a:prstGeom>
        </p:spPr>
        <p:txBody>
          <a:bodyPr vert="horz" lIns="95971" tIns="47984" rIns="95971" bIns="47984" rtlCol="0" anchor="b"/>
          <a:lstStyle>
            <a:lvl1pPr algn="l" fontAlgn="auto">
              <a:spcBef>
                <a:spcPts val="0"/>
              </a:spcBef>
              <a:spcAft>
                <a:spcPts val="0"/>
              </a:spcAft>
              <a:defRPr sz="1300">
                <a:latin typeface="+mn-lt"/>
                <a:ea typeface="+mn-ea"/>
                <a:cs typeface="+mn-cs"/>
              </a:defRPr>
            </a:lvl1pPr>
          </a:lstStyle>
          <a:p>
            <a:pPr>
              <a:defRPr/>
            </a:pPr>
            <a:endParaRPr lang="en-US" dirty="0"/>
          </a:p>
        </p:txBody>
      </p:sp>
      <p:sp>
        <p:nvSpPr>
          <p:cNvPr id="7" name="Slide Number Placeholder 6"/>
          <p:cNvSpPr>
            <a:spLocks noGrp="1"/>
          </p:cNvSpPr>
          <p:nvPr>
            <p:ph type="sldNum" sz="quarter" idx="5"/>
          </p:nvPr>
        </p:nvSpPr>
        <p:spPr>
          <a:xfrm>
            <a:off x="4143842" y="9119497"/>
            <a:ext cx="3169698" cy="480060"/>
          </a:xfrm>
          <a:prstGeom prst="rect">
            <a:avLst/>
          </a:prstGeom>
        </p:spPr>
        <p:txBody>
          <a:bodyPr vert="horz" lIns="95971" tIns="47984" rIns="95971" bIns="47984" rtlCol="0" anchor="b"/>
          <a:lstStyle>
            <a:lvl1pPr algn="r" fontAlgn="auto">
              <a:spcBef>
                <a:spcPts val="0"/>
              </a:spcBef>
              <a:spcAft>
                <a:spcPts val="0"/>
              </a:spcAft>
              <a:defRPr sz="1300">
                <a:latin typeface="+mn-lt"/>
                <a:ea typeface="+mn-ea"/>
                <a:cs typeface="+mn-cs"/>
              </a:defRPr>
            </a:lvl1pPr>
          </a:lstStyle>
          <a:p>
            <a:pPr>
              <a:defRPr/>
            </a:pPr>
            <a:fld id="{90F31A8A-43EB-8947-B182-07D22D8CB7AC}" type="slidenum">
              <a:rPr lang="en-US"/>
              <a:pPr>
                <a:defRPr/>
              </a:pPr>
              <a:t>‹#›</a:t>
            </a:fld>
            <a:endParaRPr lang="en-US" dirty="0"/>
          </a:p>
        </p:txBody>
      </p:sp>
    </p:spTree>
    <p:extLst>
      <p:ext uri="{BB962C8B-B14F-4D97-AF65-F5344CB8AC3E}">
        <p14:creationId xmlns:p14="http://schemas.microsoft.com/office/powerpoint/2010/main" val="1360174820"/>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Calibri"/>
        <a:cs typeface="Calibri"/>
      </a:defRPr>
    </a:lvl1pPr>
    <a:lvl2pPr marL="457200" algn="l" rtl="0" eaLnBrk="0" fontAlgn="base" hangingPunct="0">
      <a:spcBef>
        <a:spcPct val="30000"/>
      </a:spcBef>
      <a:spcAft>
        <a:spcPct val="0"/>
      </a:spcAft>
      <a:defRPr sz="1200" kern="1200">
        <a:solidFill>
          <a:schemeClr val="tx1"/>
        </a:solidFill>
        <a:latin typeface="+mn-lt"/>
        <a:ea typeface="Calibri"/>
        <a:cs typeface="+mn-cs"/>
      </a:defRPr>
    </a:lvl2pPr>
    <a:lvl3pPr marL="914400" algn="l" rtl="0" eaLnBrk="0" fontAlgn="base" hangingPunct="0">
      <a:spcBef>
        <a:spcPct val="30000"/>
      </a:spcBef>
      <a:spcAft>
        <a:spcPct val="0"/>
      </a:spcAft>
      <a:defRPr sz="1200" kern="1200">
        <a:solidFill>
          <a:schemeClr val="tx1"/>
        </a:solidFill>
        <a:latin typeface="+mn-lt"/>
        <a:ea typeface="Calibri"/>
        <a:cs typeface="+mn-cs"/>
      </a:defRPr>
    </a:lvl3pPr>
    <a:lvl4pPr marL="1371600" algn="l" rtl="0" eaLnBrk="0" fontAlgn="base" hangingPunct="0">
      <a:spcBef>
        <a:spcPct val="30000"/>
      </a:spcBef>
      <a:spcAft>
        <a:spcPct val="0"/>
      </a:spcAft>
      <a:defRPr sz="1200" kern="1200">
        <a:solidFill>
          <a:schemeClr val="tx1"/>
        </a:solidFill>
        <a:latin typeface="+mn-lt"/>
        <a:ea typeface="Calibri"/>
        <a:cs typeface="+mn-cs"/>
      </a:defRPr>
    </a:lvl4pPr>
    <a:lvl5pPr marL="1828800" algn="l" rtl="0" eaLnBrk="0" fontAlgn="base" hangingPunct="0">
      <a:spcBef>
        <a:spcPct val="30000"/>
      </a:spcBef>
      <a:spcAft>
        <a:spcPct val="0"/>
      </a:spcAft>
      <a:defRPr sz="1200" kern="1200">
        <a:solidFill>
          <a:schemeClr val="tx1"/>
        </a:solidFill>
        <a:latin typeface="+mn-lt"/>
        <a:ea typeface="Calibri"/>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0F31A8A-43EB-8947-B182-07D22D8CB7AC}" type="slidenum">
              <a:rPr lang="en-US" smtClean="0"/>
              <a:pPr>
                <a:defRPr/>
              </a:pPr>
              <a:t>5</a:t>
            </a:fld>
            <a:endParaRPr lang="en-US" dirty="0"/>
          </a:p>
        </p:txBody>
      </p:sp>
    </p:spTree>
    <p:extLst>
      <p:ext uri="{BB962C8B-B14F-4D97-AF65-F5344CB8AC3E}">
        <p14:creationId xmlns:p14="http://schemas.microsoft.com/office/powerpoint/2010/main" val="94555372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png"/><Relationship Id="rId4"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Option 1">
    <p:bg>
      <p:bgRef idx="1001">
        <a:schemeClr val="bg1"/>
      </p:bgRef>
    </p:bg>
    <p:spTree>
      <p:nvGrpSpPr>
        <p:cNvPr id="1" name=""/>
        <p:cNvGrpSpPr/>
        <p:nvPr/>
      </p:nvGrpSpPr>
      <p:grpSpPr>
        <a:xfrm>
          <a:off x="0" y="0"/>
          <a:ext cx="0" cy="0"/>
          <a:chOff x="0" y="0"/>
          <a:chExt cx="0" cy="0"/>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33710" y="6089903"/>
            <a:ext cx="1323048" cy="768097"/>
          </a:xfrm>
          <a:prstGeom prst="rect">
            <a:avLst/>
          </a:prstGeom>
        </p:spPr>
      </p:pic>
      <p:sp>
        <p:nvSpPr>
          <p:cNvPr id="6" name="TextBox 5"/>
          <p:cNvSpPr txBox="1"/>
          <p:nvPr/>
        </p:nvSpPr>
        <p:spPr>
          <a:xfrm>
            <a:off x="499195" y="6329844"/>
            <a:ext cx="5903499" cy="274157"/>
          </a:xfrm>
          <a:prstGeom prst="rect">
            <a:avLst/>
          </a:prstGeom>
          <a:noFill/>
          <a:ln>
            <a:noFill/>
          </a:ln>
        </p:spPr>
        <p:txBody>
          <a:bodyPr wrap="square" lIns="0" tIns="0" rIns="0" bIns="0" rtlCol="0">
            <a:noAutofit/>
          </a:bodyPr>
          <a:lstStyle/>
          <a:p>
            <a:pPr marL="0" marR="0" indent="0" algn="l" defTabSz="457200" rtl="0" eaLnBrk="1" fontAlgn="auto" latinLnBrk="0" hangingPunct="1">
              <a:lnSpc>
                <a:spcPts val="750"/>
              </a:lnSpc>
              <a:spcBef>
                <a:spcPts val="0"/>
              </a:spcBef>
              <a:spcAft>
                <a:spcPts val="0"/>
              </a:spcAft>
              <a:buClrTx/>
              <a:buSzTx/>
              <a:buFontTx/>
              <a:buNone/>
              <a:tabLst/>
              <a:defRPr/>
            </a:pPr>
            <a:r>
              <a:rPr lang="en-US" sz="600" dirty="0" smtClean="0">
                <a:solidFill>
                  <a:schemeClr val="tx1"/>
                </a:solidFill>
              </a:rPr>
              <a:t>© 2016 AT&amp;T Intellectual</a:t>
            </a:r>
            <a:r>
              <a:rPr lang="en-US" sz="600" baseline="0" dirty="0" smtClean="0">
                <a:solidFill>
                  <a:schemeClr val="tx1"/>
                </a:solidFill>
              </a:rPr>
              <a:t> Property. All rights reserved.</a:t>
            </a:r>
            <a:r>
              <a:rPr lang="en-US" sz="600" dirty="0" smtClean="0">
                <a:solidFill>
                  <a:schemeClr val="tx1"/>
                </a:solidFill>
              </a:rPr>
              <a:t> AT&amp;T, Globe logo, Mobilizing Your World and DIRECTV are registered trademarks and service marks of AT&amp;T Intellectual Property and/or AT&amp;T affiliated companies. All other marks are the property of their respective owners.</a:t>
            </a:r>
          </a:p>
        </p:txBody>
      </p:sp>
      <p:sp>
        <p:nvSpPr>
          <p:cNvPr id="14" name="Text Placeholder 13"/>
          <p:cNvSpPr>
            <a:spLocks noGrp="1"/>
          </p:cNvSpPr>
          <p:nvPr>
            <p:ph type="body" sz="quarter" idx="14"/>
          </p:nvPr>
        </p:nvSpPr>
        <p:spPr>
          <a:xfrm>
            <a:off x="498929" y="594859"/>
            <a:ext cx="5611284" cy="244486"/>
          </a:xfrm>
        </p:spPr>
        <p:txBody>
          <a:bodyPr/>
          <a:lstStyle>
            <a:lvl1pPr marL="0" indent="0">
              <a:spcAft>
                <a:spcPts val="400"/>
              </a:spcAft>
              <a:buFontTx/>
              <a:buNone/>
              <a:defRPr sz="1400" b="0" i="0">
                <a:solidFill>
                  <a:schemeClr val="bg2"/>
                </a:solidFill>
              </a:defRPr>
            </a:lvl1pPr>
            <a:lvl2pPr marL="0" indent="0">
              <a:spcAft>
                <a:spcPts val="400"/>
              </a:spcAft>
              <a:buFontTx/>
              <a:buNone/>
              <a:defRPr sz="1400">
                <a:solidFill>
                  <a:schemeClr val="bg2"/>
                </a:solidFill>
              </a:defRPr>
            </a:lvl2pPr>
            <a:lvl3pPr marL="0" indent="0">
              <a:spcAft>
                <a:spcPts val="400"/>
              </a:spcAft>
              <a:buFontTx/>
              <a:buNone/>
              <a:defRPr sz="1400">
                <a:solidFill>
                  <a:schemeClr val="bg2"/>
                </a:solidFill>
              </a:defRPr>
            </a:lvl3pPr>
            <a:lvl4pPr marL="0" indent="0">
              <a:spcAft>
                <a:spcPts val="400"/>
              </a:spcAft>
              <a:buFontTx/>
              <a:buNone/>
              <a:defRPr sz="1400">
                <a:solidFill>
                  <a:schemeClr val="bg2"/>
                </a:solidFill>
              </a:defRPr>
            </a:lvl4pPr>
            <a:lvl5pPr marL="0" indent="0">
              <a:spcAft>
                <a:spcPts val="400"/>
              </a:spcAft>
              <a:buFontTx/>
              <a:buNone/>
              <a:defRPr sz="1400">
                <a:solidFill>
                  <a:schemeClr val="bg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a:xfrm>
            <a:off x="498928" y="927100"/>
            <a:ext cx="11211984" cy="1523098"/>
          </a:xfrm>
          <a:effectLst/>
        </p:spPr>
        <p:txBody>
          <a:bodyPr anchor="b" anchorCtr="0"/>
          <a:lstStyle>
            <a:lvl1pPr>
              <a:lnSpc>
                <a:spcPct val="82000"/>
              </a:lnSpc>
              <a:spcAft>
                <a:spcPts val="800"/>
              </a:spcAft>
              <a:defRPr sz="3600">
                <a:solidFill>
                  <a:schemeClr val="tx1"/>
                </a:solidFill>
              </a:defRPr>
            </a:lvl1pPr>
          </a:lstStyle>
          <a:p>
            <a:r>
              <a:rPr lang="en-US" smtClean="0"/>
              <a:t>Click to edit Master title style</a:t>
            </a:r>
            <a:endParaRPr lang="en-US" dirty="0"/>
          </a:p>
        </p:txBody>
      </p:sp>
      <p:sp>
        <p:nvSpPr>
          <p:cNvPr id="4" name="Text Placeholder 3"/>
          <p:cNvSpPr>
            <a:spLocks noGrp="1"/>
          </p:cNvSpPr>
          <p:nvPr>
            <p:ph type="body" sz="quarter" idx="18"/>
          </p:nvPr>
        </p:nvSpPr>
        <p:spPr>
          <a:xfrm>
            <a:off x="498928" y="2459736"/>
            <a:ext cx="11216640" cy="914400"/>
          </a:xfrm>
          <a:effectLst/>
        </p:spPr>
        <p:txBody>
          <a:bodyPr/>
          <a:lstStyle>
            <a:lvl1pPr>
              <a:defRPr/>
            </a:lvl1pPr>
          </a:lstStyle>
          <a:p>
            <a:pPr lvl="0"/>
            <a:r>
              <a:rPr lang="en-US" smtClean="0"/>
              <a:t>Click to edit Master text styles</a:t>
            </a:r>
          </a:p>
        </p:txBody>
      </p:sp>
      <p:sp>
        <p:nvSpPr>
          <p:cNvPr id="10" name="Text Placeholder 9"/>
          <p:cNvSpPr>
            <a:spLocks noGrp="1"/>
          </p:cNvSpPr>
          <p:nvPr>
            <p:ph type="body" sz="quarter" idx="13"/>
          </p:nvPr>
        </p:nvSpPr>
        <p:spPr>
          <a:xfrm>
            <a:off x="498929" y="3474721"/>
            <a:ext cx="5611284" cy="2335211"/>
          </a:xfrm>
        </p:spPr>
        <p:txBody>
          <a:bodyPr/>
          <a:lstStyle>
            <a:lvl1pPr marL="0" indent="0">
              <a:lnSpc>
                <a:spcPct val="100000"/>
              </a:lnSpc>
              <a:spcAft>
                <a:spcPts val="600"/>
              </a:spcAft>
              <a:buFontTx/>
              <a:buNone/>
              <a:defRPr sz="2000">
                <a:solidFill>
                  <a:schemeClr val="bg2"/>
                </a:solidFill>
              </a:defRPr>
            </a:lvl1pPr>
            <a:lvl2pPr marL="0" indent="0">
              <a:lnSpc>
                <a:spcPct val="100000"/>
              </a:lnSpc>
              <a:spcAft>
                <a:spcPts val="600"/>
              </a:spcAft>
              <a:buFontTx/>
              <a:buNone/>
              <a:defRPr sz="2000">
                <a:solidFill>
                  <a:schemeClr val="bg2"/>
                </a:solidFill>
              </a:defRPr>
            </a:lvl2pPr>
            <a:lvl3pPr marL="0" indent="0">
              <a:lnSpc>
                <a:spcPct val="100000"/>
              </a:lnSpc>
              <a:spcAft>
                <a:spcPts val="600"/>
              </a:spcAft>
              <a:buFontTx/>
              <a:buNone/>
              <a:defRPr sz="2000">
                <a:solidFill>
                  <a:schemeClr val="bg2"/>
                </a:solidFill>
              </a:defRPr>
            </a:lvl3pPr>
            <a:lvl4pPr marL="0" indent="0">
              <a:lnSpc>
                <a:spcPct val="100000"/>
              </a:lnSpc>
              <a:spcAft>
                <a:spcPts val="600"/>
              </a:spcAft>
              <a:buFontTx/>
              <a:buNone/>
              <a:defRPr sz="2000">
                <a:solidFill>
                  <a:schemeClr val="bg2"/>
                </a:solidFill>
              </a:defRPr>
            </a:lvl4pPr>
            <a:lvl5pPr marL="0" indent="0">
              <a:lnSpc>
                <a:spcPct val="100000"/>
              </a:lnSpc>
              <a:spcAft>
                <a:spcPts val="600"/>
              </a:spcAft>
              <a:buFontTx/>
              <a:buNone/>
              <a:defRPr sz="2000">
                <a:solidFill>
                  <a:schemeClr val="bg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3385689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hf hdr="0" dt="0"/>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le Option 2">
    <p:spTree>
      <p:nvGrpSpPr>
        <p:cNvPr id="1" name=""/>
        <p:cNvGrpSpPr/>
        <p:nvPr/>
      </p:nvGrpSpPr>
      <p:grpSpPr>
        <a:xfrm>
          <a:off x="0" y="0"/>
          <a:ext cx="0" cy="0"/>
          <a:chOff x="0" y="0"/>
          <a:chExt cx="0" cy="0"/>
        </a:xfrm>
      </p:grpSpPr>
      <p:pic>
        <p:nvPicPr>
          <p:cNvPr id="8" name="Picture 7" descr="att_hz_lkp_rgb_pos.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25150" y="6089903"/>
            <a:ext cx="1323048" cy="768097"/>
          </a:xfrm>
          <a:prstGeom prst="rect">
            <a:avLst/>
          </a:prstGeom>
        </p:spPr>
      </p:pic>
      <p:sp>
        <p:nvSpPr>
          <p:cNvPr id="11" name="TextBox 10"/>
          <p:cNvSpPr txBox="1"/>
          <p:nvPr/>
        </p:nvSpPr>
        <p:spPr>
          <a:xfrm>
            <a:off x="499195" y="6329844"/>
            <a:ext cx="5903499" cy="274157"/>
          </a:xfrm>
          <a:prstGeom prst="rect">
            <a:avLst/>
          </a:prstGeom>
          <a:noFill/>
          <a:ln>
            <a:noFill/>
          </a:ln>
        </p:spPr>
        <p:txBody>
          <a:bodyPr wrap="square" lIns="0" tIns="0" rIns="0" bIns="0" rtlCol="0">
            <a:noAutofit/>
          </a:bodyPr>
          <a:lstStyle/>
          <a:p>
            <a:pPr marL="0" marR="0" indent="0" algn="l" defTabSz="457200" rtl="0" eaLnBrk="1" fontAlgn="auto" latinLnBrk="0" hangingPunct="1">
              <a:lnSpc>
                <a:spcPts val="750"/>
              </a:lnSpc>
              <a:spcBef>
                <a:spcPts val="0"/>
              </a:spcBef>
              <a:spcAft>
                <a:spcPts val="0"/>
              </a:spcAft>
              <a:buClrTx/>
              <a:buSzTx/>
              <a:buFontTx/>
              <a:buNone/>
              <a:tabLst/>
              <a:defRPr/>
            </a:pPr>
            <a:r>
              <a:rPr lang="en-US" sz="600" dirty="0" smtClean="0">
                <a:solidFill>
                  <a:schemeClr val="tx2"/>
                </a:solidFill>
              </a:rPr>
              <a:t>© 2016 AT&amp;T Intellectual</a:t>
            </a:r>
            <a:r>
              <a:rPr lang="en-US" sz="600" baseline="0" dirty="0" smtClean="0">
                <a:solidFill>
                  <a:schemeClr val="tx2"/>
                </a:solidFill>
              </a:rPr>
              <a:t> Property. All rights reserved.</a:t>
            </a:r>
            <a:r>
              <a:rPr lang="en-US" sz="600" dirty="0" smtClean="0">
                <a:solidFill>
                  <a:schemeClr val="tx2"/>
                </a:solidFill>
              </a:rPr>
              <a:t> AT&amp;T, Globe logo, Mobilizing Your World and DIRECTV are registered trademarks and service marks of AT&amp;T Intellectual Property and/or AT&amp;T affiliated companies. All other marks are the property of their respective owners.</a:t>
            </a:r>
          </a:p>
        </p:txBody>
      </p:sp>
      <p:sp>
        <p:nvSpPr>
          <p:cNvPr id="14" name="Text Placeholder 13"/>
          <p:cNvSpPr>
            <a:spLocks noGrp="1"/>
          </p:cNvSpPr>
          <p:nvPr>
            <p:ph type="body" sz="quarter" idx="14"/>
          </p:nvPr>
        </p:nvSpPr>
        <p:spPr>
          <a:xfrm>
            <a:off x="499194" y="594859"/>
            <a:ext cx="5611284" cy="244486"/>
          </a:xfrm>
        </p:spPr>
        <p:txBody>
          <a:bodyPr/>
          <a:lstStyle>
            <a:lvl1pPr marL="0" indent="0">
              <a:spcAft>
                <a:spcPts val="400"/>
              </a:spcAft>
              <a:buFontTx/>
              <a:buNone/>
              <a:defRPr sz="1400">
                <a:solidFill>
                  <a:schemeClr val="tx2"/>
                </a:solidFill>
              </a:defRPr>
            </a:lvl1pPr>
            <a:lvl2pPr marL="0" indent="0">
              <a:spcAft>
                <a:spcPts val="400"/>
              </a:spcAft>
              <a:buFontTx/>
              <a:buNone/>
              <a:defRPr sz="1400">
                <a:solidFill>
                  <a:schemeClr val="tx2"/>
                </a:solidFill>
              </a:defRPr>
            </a:lvl2pPr>
            <a:lvl3pPr marL="0" indent="0">
              <a:spcAft>
                <a:spcPts val="400"/>
              </a:spcAft>
              <a:buFontTx/>
              <a:buNone/>
              <a:defRPr sz="1400">
                <a:solidFill>
                  <a:schemeClr val="tx2"/>
                </a:solidFill>
              </a:defRPr>
            </a:lvl3pPr>
            <a:lvl4pPr marL="0" indent="0">
              <a:spcAft>
                <a:spcPts val="400"/>
              </a:spcAft>
              <a:buFontTx/>
              <a:buNone/>
              <a:defRPr sz="1400">
                <a:solidFill>
                  <a:schemeClr val="tx2"/>
                </a:solidFill>
              </a:defRPr>
            </a:lvl4pPr>
            <a:lvl5pPr marL="0" indent="0">
              <a:spcAft>
                <a:spcPts val="400"/>
              </a:spcAft>
              <a:buFontTx/>
              <a:buNone/>
              <a:defRPr sz="1400">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a:xfrm>
            <a:off x="499193" y="939800"/>
            <a:ext cx="11211984" cy="1511764"/>
          </a:xfrm>
        </p:spPr>
        <p:txBody>
          <a:bodyPr anchor="b" anchorCtr="0"/>
          <a:lstStyle>
            <a:lvl1pPr>
              <a:lnSpc>
                <a:spcPct val="82000"/>
              </a:lnSpc>
              <a:spcAft>
                <a:spcPts val="800"/>
              </a:spcAft>
              <a:defRPr sz="3600">
                <a:solidFill>
                  <a:schemeClr val="tx1"/>
                </a:solidFill>
              </a:defRPr>
            </a:lvl1pPr>
          </a:lstStyle>
          <a:p>
            <a:r>
              <a:rPr lang="en-US" smtClean="0"/>
              <a:t>Click to edit Master title style</a:t>
            </a:r>
            <a:endParaRPr lang="en-US" dirty="0"/>
          </a:p>
        </p:txBody>
      </p:sp>
      <p:sp>
        <p:nvSpPr>
          <p:cNvPr id="4" name="Text Placeholder 3"/>
          <p:cNvSpPr>
            <a:spLocks noGrp="1"/>
          </p:cNvSpPr>
          <p:nvPr>
            <p:ph type="body" sz="quarter" idx="15"/>
          </p:nvPr>
        </p:nvSpPr>
        <p:spPr>
          <a:xfrm>
            <a:off x="499193" y="2459736"/>
            <a:ext cx="11216640" cy="914400"/>
          </a:xfrm>
        </p:spPr>
        <p:txBody>
          <a:bodyPr/>
          <a:lstStyle>
            <a:lvl1pPr>
              <a:defRPr sz="2400" baseline="0"/>
            </a:lvl1pPr>
            <a:lvl2pPr>
              <a:defRPr sz="2000" baseline="0"/>
            </a:lvl2pPr>
            <a:lvl3pPr>
              <a:defRPr sz="2000" baseline="0"/>
            </a:lvl3pPr>
            <a:lvl4pPr>
              <a:defRPr sz="2000" baseline="0"/>
            </a:lvl4pPr>
            <a:lvl5pPr>
              <a:defRPr sz="2000" baseline="0"/>
            </a:lvl5pPr>
          </a:lstStyle>
          <a:p>
            <a:pPr lvl="0"/>
            <a:r>
              <a:rPr lang="en-US" smtClean="0"/>
              <a:t>Click to edit Master text styles</a:t>
            </a:r>
          </a:p>
        </p:txBody>
      </p:sp>
      <p:sp>
        <p:nvSpPr>
          <p:cNvPr id="10" name="Text Placeholder 9"/>
          <p:cNvSpPr>
            <a:spLocks noGrp="1"/>
          </p:cNvSpPr>
          <p:nvPr>
            <p:ph type="body" sz="quarter" idx="13"/>
          </p:nvPr>
        </p:nvSpPr>
        <p:spPr>
          <a:xfrm>
            <a:off x="499194" y="3474721"/>
            <a:ext cx="5611284" cy="2335211"/>
          </a:xfrm>
        </p:spPr>
        <p:txBody>
          <a:bodyPr/>
          <a:lstStyle>
            <a:lvl1pPr marL="0" indent="0">
              <a:lnSpc>
                <a:spcPct val="100000"/>
              </a:lnSpc>
              <a:spcAft>
                <a:spcPts val="600"/>
              </a:spcAft>
              <a:buFontTx/>
              <a:buNone/>
              <a:defRPr sz="2000" baseline="0">
                <a:solidFill>
                  <a:schemeClr val="tx2"/>
                </a:solidFill>
              </a:defRPr>
            </a:lvl1pPr>
            <a:lvl2pPr marL="0" indent="0">
              <a:lnSpc>
                <a:spcPct val="100000"/>
              </a:lnSpc>
              <a:spcAft>
                <a:spcPts val="600"/>
              </a:spcAft>
              <a:buFontTx/>
              <a:buNone/>
              <a:defRPr sz="2000" baseline="0">
                <a:solidFill>
                  <a:schemeClr val="tx2"/>
                </a:solidFill>
              </a:defRPr>
            </a:lvl2pPr>
            <a:lvl3pPr marL="0" indent="0">
              <a:lnSpc>
                <a:spcPct val="100000"/>
              </a:lnSpc>
              <a:spcAft>
                <a:spcPts val="600"/>
              </a:spcAft>
              <a:buFontTx/>
              <a:buNone/>
              <a:defRPr sz="2000" baseline="0">
                <a:solidFill>
                  <a:schemeClr val="tx2"/>
                </a:solidFill>
              </a:defRPr>
            </a:lvl3pPr>
            <a:lvl4pPr marL="0" indent="0">
              <a:lnSpc>
                <a:spcPct val="100000"/>
              </a:lnSpc>
              <a:spcAft>
                <a:spcPts val="600"/>
              </a:spcAft>
              <a:buFontTx/>
              <a:buNone/>
              <a:defRPr sz="2000" baseline="0">
                <a:solidFill>
                  <a:schemeClr val="tx2"/>
                </a:solidFill>
              </a:defRPr>
            </a:lvl4pPr>
            <a:lvl5pPr marL="0" indent="0">
              <a:lnSpc>
                <a:spcPct val="100000"/>
              </a:lnSpc>
              <a:spcAft>
                <a:spcPts val="600"/>
              </a:spcAft>
              <a:buFontTx/>
              <a:buNone/>
              <a:defRPr sz="2000" baseline="0">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72745763"/>
      </p:ext>
    </p:extLst>
  </p:cSld>
  <p:clrMapOvr>
    <a:masterClrMapping/>
  </p:clrMapOvr>
  <p:timing>
    <p:tnLst>
      <p:par>
        <p:cTn id="1" dur="indefinite" restart="never" nodeType="tmRoot"/>
      </p:par>
    </p:tnLst>
  </p:timing>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Option 3">
    <p:bg>
      <p:bgRef idx="1001">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90861" y="6089903"/>
            <a:ext cx="1323048" cy="768097"/>
          </a:xfrm>
          <a:prstGeom prst="rect">
            <a:avLst/>
          </a:prstGeom>
        </p:spPr>
      </p:pic>
      <p:sp>
        <p:nvSpPr>
          <p:cNvPr id="6" name="TextBox 5"/>
          <p:cNvSpPr txBox="1"/>
          <p:nvPr/>
        </p:nvSpPr>
        <p:spPr>
          <a:xfrm>
            <a:off x="499195" y="6329844"/>
            <a:ext cx="5903499" cy="274157"/>
          </a:xfrm>
          <a:prstGeom prst="rect">
            <a:avLst/>
          </a:prstGeom>
          <a:noFill/>
          <a:ln>
            <a:noFill/>
          </a:ln>
        </p:spPr>
        <p:txBody>
          <a:bodyPr wrap="square" lIns="0" tIns="0" rIns="0" bIns="0" rtlCol="0">
            <a:noAutofit/>
          </a:bodyPr>
          <a:lstStyle/>
          <a:p>
            <a:pPr marL="0" marR="0" indent="0" algn="l" defTabSz="457200" rtl="0" eaLnBrk="1" fontAlgn="auto" latinLnBrk="0" hangingPunct="1">
              <a:lnSpc>
                <a:spcPts val="750"/>
              </a:lnSpc>
              <a:spcBef>
                <a:spcPts val="0"/>
              </a:spcBef>
              <a:spcAft>
                <a:spcPts val="0"/>
              </a:spcAft>
              <a:buClrTx/>
              <a:buSzTx/>
              <a:buFontTx/>
              <a:buNone/>
              <a:tabLst/>
              <a:defRPr/>
            </a:pPr>
            <a:r>
              <a:rPr lang="en-US" sz="600" dirty="0" smtClean="0">
                <a:solidFill>
                  <a:schemeClr val="tx1"/>
                </a:solidFill>
              </a:rPr>
              <a:t>© 2016 AT&amp;T Intellectual</a:t>
            </a:r>
            <a:r>
              <a:rPr lang="en-US" sz="600" baseline="0" dirty="0" smtClean="0">
                <a:solidFill>
                  <a:schemeClr val="tx1"/>
                </a:solidFill>
              </a:rPr>
              <a:t> Property. All rights reserved.</a:t>
            </a:r>
            <a:r>
              <a:rPr lang="en-US" sz="600" dirty="0" smtClean="0">
                <a:solidFill>
                  <a:schemeClr val="tx1"/>
                </a:solidFill>
              </a:rPr>
              <a:t> AT&amp;T, Globe logo, Mobilizing Your World and DIRECTV are registered trademarks and service marks of AT&amp;T Intellectual Property and/or AT&amp;T affiliated companies. All other marks are the property of their respective owners.</a:t>
            </a:r>
          </a:p>
        </p:txBody>
      </p:sp>
      <p:sp>
        <p:nvSpPr>
          <p:cNvPr id="14" name="Text Placeholder 13"/>
          <p:cNvSpPr>
            <a:spLocks noGrp="1"/>
          </p:cNvSpPr>
          <p:nvPr>
            <p:ph type="body" sz="quarter" idx="14"/>
          </p:nvPr>
        </p:nvSpPr>
        <p:spPr>
          <a:xfrm>
            <a:off x="498929" y="594859"/>
            <a:ext cx="5611284" cy="244486"/>
          </a:xfrm>
        </p:spPr>
        <p:txBody>
          <a:bodyPr/>
          <a:lstStyle>
            <a:lvl1pPr marL="0" indent="0">
              <a:lnSpc>
                <a:spcPct val="90000"/>
              </a:lnSpc>
              <a:spcAft>
                <a:spcPts val="400"/>
              </a:spcAft>
              <a:buFontTx/>
              <a:buNone/>
              <a:defRPr sz="1400">
                <a:solidFill>
                  <a:schemeClr val="tx1"/>
                </a:solidFill>
              </a:defRPr>
            </a:lvl1pPr>
            <a:lvl2pPr marL="0" indent="0">
              <a:lnSpc>
                <a:spcPct val="90000"/>
              </a:lnSpc>
              <a:spcAft>
                <a:spcPts val="400"/>
              </a:spcAft>
              <a:buFontTx/>
              <a:buNone/>
              <a:defRPr sz="1400">
                <a:solidFill>
                  <a:schemeClr val="tx1"/>
                </a:solidFill>
              </a:defRPr>
            </a:lvl2pPr>
            <a:lvl3pPr marL="0" indent="0">
              <a:lnSpc>
                <a:spcPct val="90000"/>
              </a:lnSpc>
              <a:spcAft>
                <a:spcPts val="400"/>
              </a:spcAft>
              <a:buFontTx/>
              <a:buNone/>
              <a:defRPr sz="1400">
                <a:solidFill>
                  <a:schemeClr val="tx1"/>
                </a:solidFill>
              </a:defRPr>
            </a:lvl3pPr>
            <a:lvl4pPr marL="0" indent="0">
              <a:lnSpc>
                <a:spcPct val="90000"/>
              </a:lnSpc>
              <a:spcAft>
                <a:spcPts val="400"/>
              </a:spcAft>
              <a:buFontTx/>
              <a:buNone/>
              <a:defRPr sz="1400">
                <a:solidFill>
                  <a:schemeClr val="tx1"/>
                </a:solidFill>
              </a:defRPr>
            </a:lvl4pPr>
            <a:lvl5pPr marL="0" indent="0">
              <a:lnSpc>
                <a:spcPct val="90000"/>
              </a:lnSpc>
              <a:spcAft>
                <a:spcPts val="400"/>
              </a:spcAft>
              <a:buFontTx/>
              <a:buNone/>
              <a:defRPr sz="14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a:xfrm>
            <a:off x="498928" y="939801"/>
            <a:ext cx="11211984" cy="1511763"/>
          </a:xfrm>
        </p:spPr>
        <p:txBody>
          <a:bodyPr anchor="b" anchorCtr="0"/>
          <a:lstStyle>
            <a:lvl1pPr>
              <a:lnSpc>
                <a:spcPct val="82000"/>
              </a:lnSpc>
              <a:spcAft>
                <a:spcPts val="800"/>
              </a:spcAft>
              <a:defRPr sz="3600">
                <a:solidFill>
                  <a:schemeClr val="tx1"/>
                </a:solidFill>
              </a:defRPr>
            </a:lvl1pPr>
          </a:lstStyle>
          <a:p>
            <a:r>
              <a:rPr lang="en-US" smtClean="0"/>
              <a:t>Click to edit Master title style</a:t>
            </a:r>
            <a:endParaRPr lang="en-US" dirty="0"/>
          </a:p>
        </p:txBody>
      </p:sp>
      <p:sp>
        <p:nvSpPr>
          <p:cNvPr id="4" name="Text Placeholder 3"/>
          <p:cNvSpPr>
            <a:spLocks noGrp="1"/>
          </p:cNvSpPr>
          <p:nvPr>
            <p:ph type="body" sz="quarter" idx="15"/>
          </p:nvPr>
        </p:nvSpPr>
        <p:spPr>
          <a:xfrm>
            <a:off x="498928" y="2459736"/>
            <a:ext cx="11216640" cy="914400"/>
          </a:xfrm>
        </p:spPr>
        <p:txBody>
          <a:bodyPr/>
          <a:lstStyle>
            <a:lvl1pPr>
              <a:defRPr sz="2400" baseline="0"/>
            </a:lvl1pPr>
            <a:lvl2pPr>
              <a:defRPr sz="2400" baseline="0"/>
            </a:lvl2pPr>
            <a:lvl3pPr>
              <a:defRPr sz="2400" baseline="0"/>
            </a:lvl3pPr>
            <a:lvl4pPr>
              <a:defRPr sz="2400" baseline="0"/>
            </a:lvl4pPr>
            <a:lvl5pPr>
              <a:defRPr sz="2400" baseline="0"/>
            </a:lvl5pPr>
          </a:lstStyle>
          <a:p>
            <a:pPr lvl="0"/>
            <a:r>
              <a:rPr lang="en-US" smtClean="0"/>
              <a:t>Click to edit Master text styles</a:t>
            </a:r>
          </a:p>
        </p:txBody>
      </p:sp>
      <p:sp>
        <p:nvSpPr>
          <p:cNvPr id="10" name="Text Placeholder 9"/>
          <p:cNvSpPr>
            <a:spLocks noGrp="1"/>
          </p:cNvSpPr>
          <p:nvPr>
            <p:ph type="body" sz="quarter" idx="13"/>
          </p:nvPr>
        </p:nvSpPr>
        <p:spPr>
          <a:xfrm>
            <a:off x="498929" y="3474721"/>
            <a:ext cx="5611284" cy="2335211"/>
          </a:xfrm>
        </p:spPr>
        <p:txBody>
          <a:bodyPr/>
          <a:lstStyle>
            <a:lvl1pPr marL="0" indent="0">
              <a:lnSpc>
                <a:spcPct val="100000"/>
              </a:lnSpc>
              <a:spcAft>
                <a:spcPts val="600"/>
              </a:spcAft>
              <a:buFontTx/>
              <a:buNone/>
              <a:defRPr sz="2000" baseline="0">
                <a:solidFill>
                  <a:schemeClr val="bg1"/>
                </a:solidFill>
              </a:defRPr>
            </a:lvl1pPr>
            <a:lvl2pPr marL="0" indent="0">
              <a:lnSpc>
                <a:spcPct val="100000"/>
              </a:lnSpc>
              <a:spcAft>
                <a:spcPts val="600"/>
              </a:spcAft>
              <a:buFontTx/>
              <a:buNone/>
              <a:defRPr sz="2000" baseline="0">
                <a:solidFill>
                  <a:schemeClr val="bg1"/>
                </a:solidFill>
              </a:defRPr>
            </a:lvl2pPr>
            <a:lvl3pPr marL="0" indent="0">
              <a:lnSpc>
                <a:spcPct val="100000"/>
              </a:lnSpc>
              <a:spcAft>
                <a:spcPts val="600"/>
              </a:spcAft>
              <a:buFontTx/>
              <a:buNone/>
              <a:defRPr sz="2000" baseline="0">
                <a:solidFill>
                  <a:schemeClr val="bg1"/>
                </a:solidFill>
              </a:defRPr>
            </a:lvl3pPr>
            <a:lvl4pPr marL="0" indent="0">
              <a:lnSpc>
                <a:spcPct val="100000"/>
              </a:lnSpc>
              <a:spcAft>
                <a:spcPts val="600"/>
              </a:spcAft>
              <a:buFontTx/>
              <a:buNone/>
              <a:defRPr sz="2000" baseline="0">
                <a:solidFill>
                  <a:schemeClr val="bg1"/>
                </a:solidFill>
              </a:defRPr>
            </a:lvl4pPr>
            <a:lvl5pPr marL="0" indent="0">
              <a:lnSpc>
                <a:spcPct val="100000"/>
              </a:lnSpc>
              <a:spcAft>
                <a:spcPts val="600"/>
              </a:spcAft>
              <a:buFontTx/>
              <a:buNone/>
              <a:defRPr sz="2000" baseline="0">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68709550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Option 4">
    <p:spTree>
      <p:nvGrpSpPr>
        <p:cNvPr id="1" name=""/>
        <p:cNvGrpSpPr/>
        <p:nvPr/>
      </p:nvGrpSpPr>
      <p:grpSpPr>
        <a:xfrm>
          <a:off x="0" y="0"/>
          <a:ext cx="0" cy="0"/>
          <a:chOff x="0" y="0"/>
          <a:chExt cx="0" cy="0"/>
        </a:xfrm>
      </p:grpSpPr>
      <p:sp>
        <p:nvSpPr>
          <p:cNvPr id="13" name="TextBox 12"/>
          <p:cNvSpPr txBox="1"/>
          <p:nvPr/>
        </p:nvSpPr>
        <p:spPr>
          <a:xfrm>
            <a:off x="499195" y="6329844"/>
            <a:ext cx="5903499" cy="274157"/>
          </a:xfrm>
          <a:prstGeom prst="rect">
            <a:avLst/>
          </a:prstGeom>
          <a:noFill/>
          <a:ln>
            <a:noFill/>
          </a:ln>
        </p:spPr>
        <p:txBody>
          <a:bodyPr wrap="square" lIns="0" tIns="0" rIns="0" bIns="0" rtlCol="0">
            <a:noAutofit/>
          </a:bodyPr>
          <a:lstStyle/>
          <a:p>
            <a:pPr marL="0" marR="0" indent="0" algn="l" defTabSz="457200" rtl="0" eaLnBrk="1" fontAlgn="auto" latinLnBrk="0" hangingPunct="1">
              <a:lnSpc>
                <a:spcPts val="750"/>
              </a:lnSpc>
              <a:spcBef>
                <a:spcPts val="0"/>
              </a:spcBef>
              <a:spcAft>
                <a:spcPts val="0"/>
              </a:spcAft>
              <a:buClrTx/>
              <a:buSzTx/>
              <a:buFontTx/>
              <a:buNone/>
              <a:tabLst/>
              <a:defRPr/>
            </a:pPr>
            <a:r>
              <a:rPr lang="en-US" sz="600" dirty="0" smtClean="0">
                <a:solidFill>
                  <a:schemeClr val="tx2"/>
                </a:solidFill>
              </a:rPr>
              <a:t>© 2016 AT&amp;T Intellectual</a:t>
            </a:r>
            <a:r>
              <a:rPr lang="en-US" sz="600" baseline="0" dirty="0" smtClean="0">
                <a:solidFill>
                  <a:schemeClr val="tx2"/>
                </a:solidFill>
              </a:rPr>
              <a:t> Property. All rights reserved.</a:t>
            </a:r>
            <a:r>
              <a:rPr lang="en-US" sz="600" dirty="0" smtClean="0">
                <a:solidFill>
                  <a:schemeClr val="tx2"/>
                </a:solidFill>
              </a:rPr>
              <a:t> AT&amp;T, Globe logo, Mobilizing Your World and DIRECTV are registered trademarks and service marks of AT&amp;T Intellectual Property and/or AT&amp;T affiliated companies.</a:t>
            </a:r>
            <a:r>
              <a:rPr lang="en-US" sz="600" baseline="0" dirty="0" smtClean="0">
                <a:solidFill>
                  <a:schemeClr val="tx2"/>
                </a:solidFill>
              </a:rPr>
              <a:t> </a:t>
            </a:r>
            <a:r>
              <a:rPr lang="en-US" sz="600" dirty="0" smtClean="0">
                <a:solidFill>
                  <a:schemeClr val="tx2"/>
                </a:solidFill>
              </a:rPr>
              <a:t>All other marks are the property of their respective owners.</a:t>
            </a:r>
          </a:p>
        </p:txBody>
      </p:sp>
      <p:sp>
        <p:nvSpPr>
          <p:cNvPr id="4" name="Picture Placeholder 3"/>
          <p:cNvSpPr>
            <a:spLocks noGrp="1"/>
          </p:cNvSpPr>
          <p:nvPr>
            <p:ph type="pic" sz="quarter" idx="15"/>
          </p:nvPr>
        </p:nvSpPr>
        <p:spPr>
          <a:xfrm>
            <a:off x="0" y="0"/>
            <a:ext cx="2974848" cy="1645920"/>
          </a:xfrm>
        </p:spPr>
        <p:txBody>
          <a:bodyPr/>
          <a:lstStyle>
            <a:lvl1pPr>
              <a:defRPr sz="1800">
                <a:solidFill>
                  <a:schemeClr val="bg2"/>
                </a:solidFill>
              </a:defRPr>
            </a:lvl1pPr>
          </a:lstStyle>
          <a:p>
            <a:r>
              <a:rPr lang="en-US" smtClean="0"/>
              <a:t>Click icon to add picture</a:t>
            </a:r>
            <a:endParaRPr lang="en-US"/>
          </a:p>
        </p:txBody>
      </p:sp>
      <p:sp>
        <p:nvSpPr>
          <p:cNvPr id="21" name="Picture Placeholder 3"/>
          <p:cNvSpPr>
            <a:spLocks noGrp="1"/>
          </p:cNvSpPr>
          <p:nvPr>
            <p:ph type="pic" sz="quarter" idx="16"/>
          </p:nvPr>
        </p:nvSpPr>
        <p:spPr>
          <a:xfrm>
            <a:off x="3072384" y="0"/>
            <a:ext cx="2974848" cy="1645920"/>
          </a:xfrm>
        </p:spPr>
        <p:txBody>
          <a:bodyPr/>
          <a:lstStyle>
            <a:lvl1pPr>
              <a:defRPr sz="1800">
                <a:solidFill>
                  <a:schemeClr val="bg2"/>
                </a:solidFill>
              </a:defRPr>
            </a:lvl1pPr>
          </a:lstStyle>
          <a:p>
            <a:r>
              <a:rPr lang="en-US" smtClean="0"/>
              <a:t>Click icon to add picture</a:t>
            </a:r>
            <a:endParaRPr lang="en-US"/>
          </a:p>
        </p:txBody>
      </p:sp>
      <p:sp>
        <p:nvSpPr>
          <p:cNvPr id="22" name="Picture Placeholder 3"/>
          <p:cNvSpPr>
            <a:spLocks noGrp="1"/>
          </p:cNvSpPr>
          <p:nvPr>
            <p:ph type="pic" sz="quarter" idx="17"/>
          </p:nvPr>
        </p:nvSpPr>
        <p:spPr>
          <a:xfrm>
            <a:off x="6144768" y="0"/>
            <a:ext cx="2974848" cy="1645920"/>
          </a:xfrm>
        </p:spPr>
        <p:txBody>
          <a:bodyPr/>
          <a:lstStyle>
            <a:lvl1pPr>
              <a:defRPr sz="1800">
                <a:solidFill>
                  <a:schemeClr val="bg2"/>
                </a:solidFill>
              </a:defRPr>
            </a:lvl1pPr>
          </a:lstStyle>
          <a:p>
            <a:r>
              <a:rPr lang="en-US" smtClean="0"/>
              <a:t>Click icon to add picture</a:t>
            </a:r>
            <a:endParaRPr lang="en-US"/>
          </a:p>
        </p:txBody>
      </p:sp>
      <p:sp>
        <p:nvSpPr>
          <p:cNvPr id="23" name="Picture Placeholder 3"/>
          <p:cNvSpPr>
            <a:spLocks noGrp="1"/>
          </p:cNvSpPr>
          <p:nvPr>
            <p:ph type="pic" sz="quarter" idx="18"/>
          </p:nvPr>
        </p:nvSpPr>
        <p:spPr>
          <a:xfrm>
            <a:off x="9217152" y="0"/>
            <a:ext cx="2974848" cy="1645920"/>
          </a:xfrm>
        </p:spPr>
        <p:txBody>
          <a:bodyPr/>
          <a:lstStyle>
            <a:lvl1pPr>
              <a:defRPr sz="1800">
                <a:solidFill>
                  <a:schemeClr val="bg2"/>
                </a:solidFill>
              </a:defRPr>
            </a:lvl1pPr>
          </a:lstStyle>
          <a:p>
            <a:r>
              <a:rPr lang="en-US" smtClean="0"/>
              <a:t>Click icon to add picture</a:t>
            </a:r>
            <a:endParaRPr lang="en-US"/>
          </a:p>
        </p:txBody>
      </p:sp>
      <p:sp>
        <p:nvSpPr>
          <p:cNvPr id="24" name="Picture Placeholder 3"/>
          <p:cNvSpPr>
            <a:spLocks noGrp="1"/>
          </p:cNvSpPr>
          <p:nvPr>
            <p:ph type="pic" sz="quarter" idx="19"/>
          </p:nvPr>
        </p:nvSpPr>
        <p:spPr>
          <a:xfrm>
            <a:off x="0" y="1719596"/>
            <a:ext cx="2974848" cy="1645920"/>
          </a:xfrm>
        </p:spPr>
        <p:txBody>
          <a:bodyPr/>
          <a:lstStyle>
            <a:lvl1pPr>
              <a:defRPr sz="1800">
                <a:solidFill>
                  <a:schemeClr val="bg2"/>
                </a:solidFill>
              </a:defRPr>
            </a:lvl1pPr>
          </a:lstStyle>
          <a:p>
            <a:r>
              <a:rPr lang="en-US" smtClean="0"/>
              <a:t>Click icon to add picture</a:t>
            </a:r>
            <a:endParaRPr lang="en-US"/>
          </a:p>
        </p:txBody>
      </p:sp>
      <p:sp>
        <p:nvSpPr>
          <p:cNvPr id="25" name="Picture Placeholder 3"/>
          <p:cNvSpPr>
            <a:spLocks noGrp="1"/>
          </p:cNvSpPr>
          <p:nvPr>
            <p:ph type="pic" sz="quarter" idx="20"/>
          </p:nvPr>
        </p:nvSpPr>
        <p:spPr>
          <a:xfrm>
            <a:off x="3072384" y="1719596"/>
            <a:ext cx="2974848" cy="1645920"/>
          </a:xfrm>
        </p:spPr>
        <p:txBody>
          <a:bodyPr/>
          <a:lstStyle>
            <a:lvl1pPr>
              <a:defRPr sz="1800">
                <a:solidFill>
                  <a:schemeClr val="bg2"/>
                </a:solidFill>
              </a:defRPr>
            </a:lvl1pPr>
          </a:lstStyle>
          <a:p>
            <a:r>
              <a:rPr lang="en-US" smtClean="0"/>
              <a:t>Click icon to add picture</a:t>
            </a:r>
            <a:endParaRPr lang="en-US"/>
          </a:p>
        </p:txBody>
      </p:sp>
      <p:sp>
        <p:nvSpPr>
          <p:cNvPr id="26" name="Picture Placeholder 3"/>
          <p:cNvSpPr>
            <a:spLocks noGrp="1"/>
          </p:cNvSpPr>
          <p:nvPr>
            <p:ph type="pic" sz="quarter" idx="21"/>
          </p:nvPr>
        </p:nvSpPr>
        <p:spPr>
          <a:xfrm>
            <a:off x="6144768" y="1719596"/>
            <a:ext cx="2974848" cy="1645920"/>
          </a:xfrm>
        </p:spPr>
        <p:txBody>
          <a:bodyPr/>
          <a:lstStyle>
            <a:lvl1pPr>
              <a:defRPr sz="1800">
                <a:solidFill>
                  <a:schemeClr val="bg2"/>
                </a:solidFill>
              </a:defRPr>
            </a:lvl1pPr>
          </a:lstStyle>
          <a:p>
            <a:r>
              <a:rPr lang="en-US" smtClean="0"/>
              <a:t>Click icon to add picture</a:t>
            </a:r>
            <a:endParaRPr lang="en-US"/>
          </a:p>
        </p:txBody>
      </p:sp>
      <p:sp>
        <p:nvSpPr>
          <p:cNvPr id="27" name="Picture Placeholder 3"/>
          <p:cNvSpPr>
            <a:spLocks noGrp="1"/>
          </p:cNvSpPr>
          <p:nvPr>
            <p:ph type="pic" sz="quarter" idx="22"/>
          </p:nvPr>
        </p:nvSpPr>
        <p:spPr>
          <a:xfrm>
            <a:off x="9217152" y="1719596"/>
            <a:ext cx="2974848" cy="1645920"/>
          </a:xfrm>
        </p:spPr>
        <p:txBody>
          <a:bodyPr/>
          <a:lstStyle>
            <a:lvl1pPr>
              <a:defRPr sz="1800">
                <a:solidFill>
                  <a:schemeClr val="bg2"/>
                </a:solidFill>
              </a:defRPr>
            </a:lvl1pPr>
          </a:lstStyle>
          <a:p>
            <a:r>
              <a:rPr lang="en-US" smtClean="0"/>
              <a:t>Click icon to add picture</a:t>
            </a:r>
            <a:endParaRPr lang="en-US"/>
          </a:p>
        </p:txBody>
      </p:sp>
      <p:sp>
        <p:nvSpPr>
          <p:cNvPr id="2" name="Title 1"/>
          <p:cNvSpPr>
            <a:spLocks noGrp="1"/>
          </p:cNvSpPr>
          <p:nvPr>
            <p:ph type="title" hasCustomPrompt="1"/>
          </p:nvPr>
        </p:nvSpPr>
        <p:spPr>
          <a:xfrm>
            <a:off x="499872" y="3657600"/>
            <a:ext cx="11211984" cy="1517904"/>
          </a:xfrm>
        </p:spPr>
        <p:txBody>
          <a:bodyPr anchor="t" anchorCtr="0"/>
          <a:lstStyle>
            <a:lvl1pPr>
              <a:lnSpc>
                <a:spcPct val="82000"/>
              </a:lnSpc>
              <a:spcAft>
                <a:spcPts val="800"/>
              </a:spcAft>
              <a:defRPr sz="3600">
                <a:solidFill>
                  <a:schemeClr val="tx1"/>
                </a:solidFill>
              </a:defRPr>
            </a:lvl1pPr>
          </a:lstStyle>
          <a:p>
            <a:r>
              <a:rPr lang="en-US" dirty="0" smtClean="0"/>
              <a:t>Click to edit Master title style</a:t>
            </a:r>
            <a:br>
              <a:rPr lang="en-US" dirty="0" smtClean="0"/>
            </a:br>
            <a:r>
              <a:rPr lang="en-US" dirty="0" smtClean="0"/>
              <a:t>type style</a:t>
            </a:r>
            <a:endParaRPr lang="en-US" dirty="0"/>
          </a:p>
        </p:txBody>
      </p:sp>
      <p:sp>
        <p:nvSpPr>
          <p:cNvPr id="5" name="Text Placeholder 4"/>
          <p:cNvSpPr>
            <a:spLocks noGrp="1"/>
          </p:cNvSpPr>
          <p:nvPr>
            <p:ph type="body" sz="quarter" idx="23"/>
          </p:nvPr>
        </p:nvSpPr>
        <p:spPr>
          <a:xfrm>
            <a:off x="499872" y="4577715"/>
            <a:ext cx="11216640" cy="457200"/>
          </a:xfrm>
        </p:spPr>
        <p:txBody>
          <a:bodyPr/>
          <a:lstStyle/>
          <a:p>
            <a:pPr lvl="0"/>
            <a:r>
              <a:rPr lang="en-US" smtClean="0"/>
              <a:t>Click to edit Master text styles</a:t>
            </a:r>
          </a:p>
        </p:txBody>
      </p:sp>
      <p:sp>
        <p:nvSpPr>
          <p:cNvPr id="10" name="Text Placeholder 9"/>
          <p:cNvSpPr>
            <a:spLocks noGrp="1"/>
          </p:cNvSpPr>
          <p:nvPr>
            <p:ph type="body" sz="quarter" idx="13"/>
          </p:nvPr>
        </p:nvSpPr>
        <p:spPr>
          <a:xfrm>
            <a:off x="499873" y="5303520"/>
            <a:ext cx="8654028" cy="820952"/>
          </a:xfrm>
        </p:spPr>
        <p:txBody>
          <a:bodyPr/>
          <a:lstStyle>
            <a:lvl1pPr marL="0" indent="0">
              <a:lnSpc>
                <a:spcPct val="100000"/>
              </a:lnSpc>
              <a:spcAft>
                <a:spcPts val="600"/>
              </a:spcAft>
              <a:buFontTx/>
              <a:buNone/>
              <a:defRPr sz="2000">
                <a:solidFill>
                  <a:schemeClr val="tx2"/>
                </a:solidFill>
              </a:defRPr>
            </a:lvl1pPr>
            <a:lvl2pPr marL="0" indent="0">
              <a:lnSpc>
                <a:spcPct val="100000"/>
              </a:lnSpc>
              <a:spcAft>
                <a:spcPts val="600"/>
              </a:spcAft>
              <a:buFontTx/>
              <a:buNone/>
              <a:defRPr sz="2000">
                <a:solidFill>
                  <a:schemeClr val="tx2"/>
                </a:solidFill>
              </a:defRPr>
            </a:lvl2pPr>
            <a:lvl3pPr marL="0" indent="0">
              <a:lnSpc>
                <a:spcPct val="100000"/>
              </a:lnSpc>
              <a:spcAft>
                <a:spcPts val="600"/>
              </a:spcAft>
              <a:buFontTx/>
              <a:buNone/>
              <a:defRPr sz="2000">
                <a:solidFill>
                  <a:schemeClr val="tx2"/>
                </a:solidFill>
              </a:defRPr>
            </a:lvl3pPr>
            <a:lvl4pPr marL="0" indent="0">
              <a:lnSpc>
                <a:spcPct val="100000"/>
              </a:lnSpc>
              <a:spcAft>
                <a:spcPts val="600"/>
              </a:spcAft>
              <a:buFontTx/>
              <a:buNone/>
              <a:defRPr sz="2000">
                <a:solidFill>
                  <a:schemeClr val="tx2"/>
                </a:solidFill>
              </a:defRPr>
            </a:lvl4pPr>
            <a:lvl5pPr marL="0" indent="0">
              <a:lnSpc>
                <a:spcPct val="100000"/>
              </a:lnSpc>
              <a:spcAft>
                <a:spcPts val="600"/>
              </a:spcAft>
              <a:buFontTx/>
              <a:buNone/>
              <a:defRPr sz="2000">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5" name="Picture 14" descr="att_hz_lkp_rgb_pos.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25150" y="6089903"/>
            <a:ext cx="1323048" cy="768097"/>
          </a:xfrm>
          <a:prstGeom prst="rect">
            <a:avLst/>
          </a:prstGeom>
        </p:spPr>
      </p:pic>
    </p:spTree>
    <p:extLst>
      <p:ext uri="{BB962C8B-B14F-4D97-AF65-F5344CB8AC3E}">
        <p14:creationId xmlns:p14="http://schemas.microsoft.com/office/powerpoint/2010/main" val="2334438674"/>
      </p:ext>
    </p:extLst>
  </p:cSld>
  <p:clrMapOvr>
    <a:masterClrMapping/>
  </p:clrMapOvr>
  <p:timing>
    <p:tnLst>
      <p:par>
        <p:cTn id="1" dur="indefinite" restart="never" nodeType="tmRoot"/>
      </p:par>
    </p:tnLst>
  </p:timing>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Title Option 5">
    <p:spTree>
      <p:nvGrpSpPr>
        <p:cNvPr id="1" name=""/>
        <p:cNvGrpSpPr/>
        <p:nvPr/>
      </p:nvGrpSpPr>
      <p:grpSpPr>
        <a:xfrm>
          <a:off x="0" y="0"/>
          <a:ext cx="0" cy="0"/>
          <a:chOff x="0" y="0"/>
          <a:chExt cx="0" cy="0"/>
        </a:xfrm>
      </p:grpSpPr>
      <p:sp>
        <p:nvSpPr>
          <p:cNvPr id="6" name="TextBox 5"/>
          <p:cNvSpPr txBox="1"/>
          <p:nvPr/>
        </p:nvSpPr>
        <p:spPr>
          <a:xfrm>
            <a:off x="499195" y="6329844"/>
            <a:ext cx="5903499" cy="274157"/>
          </a:xfrm>
          <a:prstGeom prst="rect">
            <a:avLst/>
          </a:prstGeom>
          <a:noFill/>
          <a:ln>
            <a:noFill/>
          </a:ln>
        </p:spPr>
        <p:txBody>
          <a:bodyPr wrap="square" lIns="0" tIns="0" rIns="0" bIns="0" rtlCol="0">
            <a:noAutofit/>
          </a:bodyPr>
          <a:lstStyle/>
          <a:p>
            <a:pPr marL="0" marR="0" indent="0" algn="l" defTabSz="457200" rtl="0" eaLnBrk="1" fontAlgn="auto" latinLnBrk="0" hangingPunct="1">
              <a:lnSpc>
                <a:spcPts val="750"/>
              </a:lnSpc>
              <a:spcBef>
                <a:spcPts val="0"/>
              </a:spcBef>
              <a:spcAft>
                <a:spcPts val="0"/>
              </a:spcAft>
              <a:buClrTx/>
              <a:buSzTx/>
              <a:buFontTx/>
              <a:buNone/>
              <a:tabLst/>
              <a:defRPr/>
            </a:pPr>
            <a:r>
              <a:rPr lang="en-US" sz="600" dirty="0" smtClean="0">
                <a:solidFill>
                  <a:schemeClr val="tx2"/>
                </a:solidFill>
              </a:rPr>
              <a:t>© 2016 AT&amp;T Intellectual</a:t>
            </a:r>
            <a:r>
              <a:rPr lang="en-US" sz="600" baseline="0" dirty="0" smtClean="0">
                <a:solidFill>
                  <a:schemeClr val="tx2"/>
                </a:solidFill>
              </a:rPr>
              <a:t> Property. All rights reserved.</a:t>
            </a:r>
            <a:r>
              <a:rPr lang="en-US" sz="600" dirty="0" smtClean="0">
                <a:solidFill>
                  <a:schemeClr val="tx2"/>
                </a:solidFill>
              </a:rPr>
              <a:t> AT&amp;T, Globe logo, Mobilizing Your World and DIRECTV are registered trademarks and service marks of AT&amp;T Intellectual Property and/or AT&amp;T affiliated companies. All other marks are the property of their respective owners.</a:t>
            </a:r>
          </a:p>
        </p:txBody>
      </p:sp>
      <p:sp>
        <p:nvSpPr>
          <p:cNvPr id="12" name="Picture Placeholder 3"/>
          <p:cNvSpPr>
            <a:spLocks noGrp="1"/>
          </p:cNvSpPr>
          <p:nvPr>
            <p:ph type="pic" sz="quarter" idx="16"/>
          </p:nvPr>
        </p:nvSpPr>
        <p:spPr>
          <a:xfrm>
            <a:off x="0" y="1"/>
            <a:ext cx="12192000" cy="3425825"/>
          </a:xfrm>
        </p:spPr>
        <p:txBody>
          <a:bodyPr/>
          <a:lstStyle>
            <a:lvl1pPr>
              <a:defRPr sz="1800">
                <a:solidFill>
                  <a:schemeClr val="bg2"/>
                </a:solidFill>
              </a:defRPr>
            </a:lvl1pPr>
          </a:lstStyle>
          <a:p>
            <a:r>
              <a:rPr lang="en-US" smtClean="0"/>
              <a:t>Click icon to add picture</a:t>
            </a:r>
            <a:endParaRPr lang="en-US" dirty="0"/>
          </a:p>
        </p:txBody>
      </p:sp>
      <p:sp>
        <p:nvSpPr>
          <p:cNvPr id="2" name="Title 1"/>
          <p:cNvSpPr>
            <a:spLocks noGrp="1"/>
          </p:cNvSpPr>
          <p:nvPr>
            <p:ph type="title"/>
          </p:nvPr>
        </p:nvSpPr>
        <p:spPr>
          <a:xfrm>
            <a:off x="498928" y="3657600"/>
            <a:ext cx="11211984" cy="1517904"/>
          </a:xfrm>
        </p:spPr>
        <p:txBody>
          <a:bodyPr anchor="t" anchorCtr="0"/>
          <a:lstStyle>
            <a:lvl1pPr>
              <a:lnSpc>
                <a:spcPct val="82000"/>
              </a:lnSpc>
              <a:spcAft>
                <a:spcPts val="800"/>
              </a:spcAft>
              <a:defRPr sz="3600">
                <a:solidFill>
                  <a:schemeClr val="tx1"/>
                </a:solidFill>
              </a:defRPr>
            </a:lvl1pPr>
          </a:lstStyle>
          <a:p>
            <a:r>
              <a:rPr lang="en-US" smtClean="0"/>
              <a:t>Click to edit Master title style</a:t>
            </a:r>
            <a:endParaRPr lang="en-US" dirty="0"/>
          </a:p>
        </p:txBody>
      </p:sp>
      <p:sp>
        <p:nvSpPr>
          <p:cNvPr id="4" name="Text Placeholder 3"/>
          <p:cNvSpPr>
            <a:spLocks noGrp="1"/>
          </p:cNvSpPr>
          <p:nvPr>
            <p:ph type="body" sz="quarter" idx="17"/>
          </p:nvPr>
        </p:nvSpPr>
        <p:spPr>
          <a:xfrm>
            <a:off x="498928" y="4581144"/>
            <a:ext cx="11216640" cy="457200"/>
          </a:xfrm>
        </p:spPr>
        <p:txBody>
          <a:bodyPr/>
          <a:lstStyle/>
          <a:p>
            <a:pPr lvl="0"/>
            <a:r>
              <a:rPr lang="en-US" smtClean="0"/>
              <a:t>Click to edit Master text styles</a:t>
            </a:r>
          </a:p>
        </p:txBody>
      </p:sp>
      <p:sp>
        <p:nvSpPr>
          <p:cNvPr id="10" name="Text Placeholder 9"/>
          <p:cNvSpPr>
            <a:spLocks noGrp="1"/>
          </p:cNvSpPr>
          <p:nvPr>
            <p:ph type="body" sz="quarter" idx="13"/>
          </p:nvPr>
        </p:nvSpPr>
        <p:spPr>
          <a:xfrm>
            <a:off x="498929" y="5303520"/>
            <a:ext cx="8654028" cy="820952"/>
          </a:xfrm>
        </p:spPr>
        <p:txBody>
          <a:bodyPr/>
          <a:lstStyle>
            <a:lvl1pPr marL="0" indent="0">
              <a:lnSpc>
                <a:spcPct val="100000"/>
              </a:lnSpc>
              <a:spcAft>
                <a:spcPts val="600"/>
              </a:spcAft>
              <a:buFontTx/>
              <a:buNone/>
              <a:defRPr sz="2000">
                <a:solidFill>
                  <a:schemeClr val="tx2"/>
                </a:solidFill>
              </a:defRPr>
            </a:lvl1pPr>
            <a:lvl2pPr marL="0" indent="0">
              <a:lnSpc>
                <a:spcPct val="100000"/>
              </a:lnSpc>
              <a:spcAft>
                <a:spcPts val="600"/>
              </a:spcAft>
              <a:buFontTx/>
              <a:buNone/>
              <a:defRPr sz="2000">
                <a:solidFill>
                  <a:schemeClr val="tx2"/>
                </a:solidFill>
              </a:defRPr>
            </a:lvl2pPr>
            <a:lvl3pPr marL="0" indent="0">
              <a:lnSpc>
                <a:spcPct val="100000"/>
              </a:lnSpc>
              <a:spcAft>
                <a:spcPts val="600"/>
              </a:spcAft>
              <a:buFontTx/>
              <a:buNone/>
              <a:defRPr sz="2000">
                <a:solidFill>
                  <a:schemeClr val="tx2"/>
                </a:solidFill>
              </a:defRPr>
            </a:lvl3pPr>
            <a:lvl4pPr marL="0" indent="0">
              <a:lnSpc>
                <a:spcPct val="100000"/>
              </a:lnSpc>
              <a:spcAft>
                <a:spcPts val="600"/>
              </a:spcAft>
              <a:buFontTx/>
              <a:buNone/>
              <a:defRPr sz="2000">
                <a:solidFill>
                  <a:schemeClr val="tx2"/>
                </a:solidFill>
              </a:defRPr>
            </a:lvl4pPr>
            <a:lvl5pPr marL="0" indent="0">
              <a:lnSpc>
                <a:spcPct val="100000"/>
              </a:lnSpc>
              <a:spcAft>
                <a:spcPts val="600"/>
              </a:spcAft>
              <a:buFontTx/>
              <a:buNone/>
              <a:defRPr sz="2000">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9" name="Picture 8" descr="att_hz_lkp_rgb_pos.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25150" y="6089903"/>
            <a:ext cx="1323048" cy="768097"/>
          </a:xfrm>
          <a:prstGeom prst="rect">
            <a:avLst/>
          </a:prstGeom>
        </p:spPr>
      </p:pic>
    </p:spTree>
    <p:extLst>
      <p:ext uri="{BB962C8B-B14F-4D97-AF65-F5344CB8AC3E}">
        <p14:creationId xmlns:p14="http://schemas.microsoft.com/office/powerpoint/2010/main" val="3823454332"/>
      </p:ext>
    </p:extLst>
  </p:cSld>
  <p:clrMapOvr>
    <a:masterClrMapping/>
  </p:clrMapOvr>
  <p:timing>
    <p:tnLst>
      <p:par>
        <p:cTn id="1" dur="indefinite" restart="never" nodeType="tmRoot"/>
      </p:par>
    </p:tnLst>
  </p:timing>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Option 6">
    <p:bg>
      <p:bgRef idx="1001">
        <a:schemeClr val="bg2"/>
      </p:bgRef>
    </p:bg>
    <p:spTree>
      <p:nvGrpSpPr>
        <p:cNvPr id="1" name=""/>
        <p:cNvGrpSpPr/>
        <p:nvPr/>
      </p:nvGrpSpPr>
      <p:grpSpPr>
        <a:xfrm>
          <a:off x="0" y="0"/>
          <a:ext cx="0" cy="0"/>
          <a:chOff x="0" y="0"/>
          <a:chExt cx="0" cy="0"/>
        </a:xfrm>
      </p:grpSpPr>
      <p:sp>
        <p:nvSpPr>
          <p:cNvPr id="13" name="TextBox 12"/>
          <p:cNvSpPr txBox="1"/>
          <p:nvPr/>
        </p:nvSpPr>
        <p:spPr>
          <a:xfrm>
            <a:off x="499195" y="6329844"/>
            <a:ext cx="5903499" cy="274157"/>
          </a:xfrm>
          <a:prstGeom prst="rect">
            <a:avLst/>
          </a:prstGeom>
          <a:noFill/>
          <a:ln>
            <a:noFill/>
          </a:ln>
        </p:spPr>
        <p:txBody>
          <a:bodyPr wrap="square" lIns="0" tIns="0" rIns="0" bIns="0" rtlCol="0">
            <a:noAutofit/>
          </a:bodyPr>
          <a:lstStyle/>
          <a:p>
            <a:pPr marL="0" marR="0" indent="0" algn="l" defTabSz="457200" rtl="0" eaLnBrk="1" fontAlgn="auto" latinLnBrk="0" hangingPunct="1">
              <a:lnSpc>
                <a:spcPts val="750"/>
              </a:lnSpc>
              <a:spcBef>
                <a:spcPts val="0"/>
              </a:spcBef>
              <a:spcAft>
                <a:spcPts val="0"/>
              </a:spcAft>
              <a:buClrTx/>
              <a:buSzTx/>
              <a:buFontTx/>
              <a:buNone/>
              <a:tabLst/>
              <a:defRPr/>
            </a:pPr>
            <a:r>
              <a:rPr lang="en-US" sz="600" dirty="0" smtClean="0">
                <a:solidFill>
                  <a:schemeClr val="tx1"/>
                </a:solidFill>
              </a:rPr>
              <a:t>© 2016 AT&amp;T Intellectual</a:t>
            </a:r>
            <a:r>
              <a:rPr lang="en-US" sz="600" baseline="0" dirty="0" smtClean="0">
                <a:solidFill>
                  <a:schemeClr val="tx1"/>
                </a:solidFill>
              </a:rPr>
              <a:t> Property. All rights reserved.</a:t>
            </a:r>
            <a:r>
              <a:rPr lang="en-US" sz="600" dirty="0" smtClean="0">
                <a:solidFill>
                  <a:schemeClr val="tx1"/>
                </a:solidFill>
              </a:rPr>
              <a:t> AT&amp;T, Globe logo, Mobilizing Your World and DIRECTV are registered trademarks and service marks of AT&amp;T Intellectual Property and/or AT&amp;T affiliated companies. All other marks are the property of their respective owners.</a:t>
            </a:r>
          </a:p>
        </p:txBody>
      </p:sp>
      <p:sp>
        <p:nvSpPr>
          <p:cNvPr id="4" name="Picture Placeholder 3"/>
          <p:cNvSpPr>
            <a:spLocks noGrp="1"/>
          </p:cNvSpPr>
          <p:nvPr>
            <p:ph type="pic" sz="quarter" idx="15"/>
          </p:nvPr>
        </p:nvSpPr>
        <p:spPr>
          <a:xfrm>
            <a:off x="0" y="0"/>
            <a:ext cx="2974848" cy="1645920"/>
          </a:xfrm>
        </p:spPr>
        <p:txBody>
          <a:bodyPr/>
          <a:lstStyle>
            <a:lvl1pPr>
              <a:defRPr sz="1800">
                <a:solidFill>
                  <a:schemeClr val="accent6"/>
                </a:solidFill>
              </a:defRPr>
            </a:lvl1pPr>
          </a:lstStyle>
          <a:p>
            <a:r>
              <a:rPr lang="en-US" smtClean="0"/>
              <a:t>Click icon to add picture</a:t>
            </a:r>
            <a:endParaRPr lang="en-US"/>
          </a:p>
        </p:txBody>
      </p:sp>
      <p:sp>
        <p:nvSpPr>
          <p:cNvPr id="21" name="Picture Placeholder 3"/>
          <p:cNvSpPr>
            <a:spLocks noGrp="1"/>
          </p:cNvSpPr>
          <p:nvPr>
            <p:ph type="pic" sz="quarter" idx="16"/>
          </p:nvPr>
        </p:nvSpPr>
        <p:spPr>
          <a:xfrm>
            <a:off x="3072384" y="0"/>
            <a:ext cx="2974848" cy="1645920"/>
          </a:xfrm>
        </p:spPr>
        <p:txBody>
          <a:bodyPr/>
          <a:lstStyle>
            <a:lvl1pPr>
              <a:defRPr sz="1800">
                <a:solidFill>
                  <a:schemeClr val="accent6"/>
                </a:solidFill>
              </a:defRPr>
            </a:lvl1pPr>
          </a:lstStyle>
          <a:p>
            <a:r>
              <a:rPr lang="en-US" smtClean="0"/>
              <a:t>Click icon to add picture</a:t>
            </a:r>
            <a:endParaRPr lang="en-US"/>
          </a:p>
        </p:txBody>
      </p:sp>
      <p:sp>
        <p:nvSpPr>
          <p:cNvPr id="22" name="Picture Placeholder 3"/>
          <p:cNvSpPr>
            <a:spLocks noGrp="1"/>
          </p:cNvSpPr>
          <p:nvPr>
            <p:ph type="pic" sz="quarter" idx="17"/>
          </p:nvPr>
        </p:nvSpPr>
        <p:spPr>
          <a:xfrm>
            <a:off x="6144768" y="0"/>
            <a:ext cx="2974848" cy="1645920"/>
          </a:xfrm>
        </p:spPr>
        <p:txBody>
          <a:bodyPr/>
          <a:lstStyle>
            <a:lvl1pPr>
              <a:defRPr sz="1800">
                <a:solidFill>
                  <a:schemeClr val="accent6"/>
                </a:solidFill>
              </a:defRPr>
            </a:lvl1pPr>
          </a:lstStyle>
          <a:p>
            <a:r>
              <a:rPr lang="en-US" smtClean="0"/>
              <a:t>Click icon to add picture</a:t>
            </a:r>
            <a:endParaRPr lang="en-US"/>
          </a:p>
        </p:txBody>
      </p:sp>
      <p:sp>
        <p:nvSpPr>
          <p:cNvPr id="23" name="Picture Placeholder 3"/>
          <p:cNvSpPr>
            <a:spLocks noGrp="1"/>
          </p:cNvSpPr>
          <p:nvPr>
            <p:ph type="pic" sz="quarter" idx="18"/>
          </p:nvPr>
        </p:nvSpPr>
        <p:spPr>
          <a:xfrm>
            <a:off x="9217152" y="0"/>
            <a:ext cx="2974848" cy="1645920"/>
          </a:xfrm>
        </p:spPr>
        <p:txBody>
          <a:bodyPr/>
          <a:lstStyle>
            <a:lvl1pPr>
              <a:defRPr sz="1800">
                <a:solidFill>
                  <a:schemeClr val="accent6"/>
                </a:solidFill>
              </a:defRPr>
            </a:lvl1pPr>
          </a:lstStyle>
          <a:p>
            <a:r>
              <a:rPr lang="en-US" smtClean="0"/>
              <a:t>Click icon to add picture</a:t>
            </a:r>
            <a:endParaRPr lang="en-US"/>
          </a:p>
        </p:txBody>
      </p:sp>
      <p:sp>
        <p:nvSpPr>
          <p:cNvPr id="24" name="Picture Placeholder 3"/>
          <p:cNvSpPr>
            <a:spLocks noGrp="1"/>
          </p:cNvSpPr>
          <p:nvPr>
            <p:ph type="pic" sz="quarter" idx="19"/>
          </p:nvPr>
        </p:nvSpPr>
        <p:spPr>
          <a:xfrm>
            <a:off x="0" y="1719596"/>
            <a:ext cx="2974848" cy="1645920"/>
          </a:xfrm>
        </p:spPr>
        <p:txBody>
          <a:bodyPr/>
          <a:lstStyle>
            <a:lvl1pPr>
              <a:defRPr sz="1800">
                <a:solidFill>
                  <a:schemeClr val="accent6"/>
                </a:solidFill>
              </a:defRPr>
            </a:lvl1pPr>
          </a:lstStyle>
          <a:p>
            <a:r>
              <a:rPr lang="en-US" smtClean="0"/>
              <a:t>Click icon to add picture</a:t>
            </a:r>
            <a:endParaRPr lang="en-US"/>
          </a:p>
        </p:txBody>
      </p:sp>
      <p:sp>
        <p:nvSpPr>
          <p:cNvPr id="25" name="Picture Placeholder 3"/>
          <p:cNvSpPr>
            <a:spLocks noGrp="1"/>
          </p:cNvSpPr>
          <p:nvPr>
            <p:ph type="pic" sz="quarter" idx="20"/>
          </p:nvPr>
        </p:nvSpPr>
        <p:spPr>
          <a:xfrm>
            <a:off x="3072384" y="1719596"/>
            <a:ext cx="2974848" cy="1645920"/>
          </a:xfrm>
        </p:spPr>
        <p:txBody>
          <a:bodyPr/>
          <a:lstStyle>
            <a:lvl1pPr>
              <a:defRPr sz="1800">
                <a:solidFill>
                  <a:schemeClr val="accent6"/>
                </a:solidFill>
              </a:defRPr>
            </a:lvl1pPr>
          </a:lstStyle>
          <a:p>
            <a:r>
              <a:rPr lang="en-US" smtClean="0"/>
              <a:t>Click icon to add picture</a:t>
            </a:r>
            <a:endParaRPr lang="en-US"/>
          </a:p>
        </p:txBody>
      </p:sp>
      <p:sp>
        <p:nvSpPr>
          <p:cNvPr id="26" name="Picture Placeholder 3"/>
          <p:cNvSpPr>
            <a:spLocks noGrp="1"/>
          </p:cNvSpPr>
          <p:nvPr>
            <p:ph type="pic" sz="quarter" idx="21"/>
          </p:nvPr>
        </p:nvSpPr>
        <p:spPr>
          <a:xfrm>
            <a:off x="6144768" y="1719596"/>
            <a:ext cx="2974848" cy="1645920"/>
          </a:xfrm>
        </p:spPr>
        <p:txBody>
          <a:bodyPr/>
          <a:lstStyle>
            <a:lvl1pPr>
              <a:defRPr sz="1800">
                <a:solidFill>
                  <a:schemeClr val="accent6"/>
                </a:solidFill>
              </a:defRPr>
            </a:lvl1pPr>
          </a:lstStyle>
          <a:p>
            <a:r>
              <a:rPr lang="en-US" smtClean="0"/>
              <a:t>Click icon to add picture</a:t>
            </a:r>
            <a:endParaRPr lang="en-US"/>
          </a:p>
        </p:txBody>
      </p:sp>
      <p:sp>
        <p:nvSpPr>
          <p:cNvPr id="27" name="Picture Placeholder 3"/>
          <p:cNvSpPr>
            <a:spLocks noGrp="1"/>
          </p:cNvSpPr>
          <p:nvPr>
            <p:ph type="pic" sz="quarter" idx="22"/>
          </p:nvPr>
        </p:nvSpPr>
        <p:spPr>
          <a:xfrm>
            <a:off x="9217152" y="1719596"/>
            <a:ext cx="2974848" cy="1645920"/>
          </a:xfrm>
        </p:spPr>
        <p:txBody>
          <a:bodyPr/>
          <a:lstStyle>
            <a:lvl1pPr>
              <a:defRPr sz="1800">
                <a:solidFill>
                  <a:schemeClr val="accent6"/>
                </a:solidFill>
              </a:defRPr>
            </a:lvl1pPr>
          </a:lstStyle>
          <a:p>
            <a:r>
              <a:rPr lang="en-US" smtClean="0"/>
              <a:t>Click icon to add picture</a:t>
            </a:r>
            <a:endParaRPr lang="en-US"/>
          </a:p>
        </p:txBody>
      </p:sp>
      <p:sp>
        <p:nvSpPr>
          <p:cNvPr id="2" name="Title 1"/>
          <p:cNvSpPr>
            <a:spLocks noGrp="1"/>
          </p:cNvSpPr>
          <p:nvPr>
            <p:ph type="title"/>
          </p:nvPr>
        </p:nvSpPr>
        <p:spPr>
          <a:xfrm>
            <a:off x="498928" y="3657600"/>
            <a:ext cx="11211984" cy="1517904"/>
          </a:xfrm>
        </p:spPr>
        <p:txBody>
          <a:bodyPr anchor="t" anchorCtr="0"/>
          <a:lstStyle>
            <a:lvl1pPr>
              <a:lnSpc>
                <a:spcPct val="82000"/>
              </a:lnSpc>
              <a:spcAft>
                <a:spcPts val="800"/>
              </a:spcAft>
              <a:defRPr sz="3600">
                <a:solidFill>
                  <a:schemeClr val="tx1"/>
                </a:solidFill>
              </a:defRPr>
            </a:lvl1pPr>
          </a:lstStyle>
          <a:p>
            <a:r>
              <a:rPr lang="en-US" smtClean="0"/>
              <a:t>Click to edit Master title style</a:t>
            </a:r>
            <a:endParaRPr lang="en-US" dirty="0"/>
          </a:p>
        </p:txBody>
      </p:sp>
      <p:sp>
        <p:nvSpPr>
          <p:cNvPr id="5" name="Text Placeholder 4"/>
          <p:cNvSpPr>
            <a:spLocks noGrp="1"/>
          </p:cNvSpPr>
          <p:nvPr>
            <p:ph type="body" sz="quarter" idx="23"/>
          </p:nvPr>
        </p:nvSpPr>
        <p:spPr>
          <a:xfrm>
            <a:off x="498928" y="4581144"/>
            <a:ext cx="11216640" cy="457200"/>
          </a:xfrm>
        </p:spPr>
        <p:txBody>
          <a:bodyPr/>
          <a:lstStyle/>
          <a:p>
            <a:pPr lvl="0"/>
            <a:r>
              <a:rPr lang="en-US" smtClean="0"/>
              <a:t>Click to edit Master text styles</a:t>
            </a:r>
          </a:p>
        </p:txBody>
      </p:sp>
      <p:sp>
        <p:nvSpPr>
          <p:cNvPr id="10" name="Text Placeholder 9"/>
          <p:cNvSpPr>
            <a:spLocks noGrp="1"/>
          </p:cNvSpPr>
          <p:nvPr>
            <p:ph type="body" sz="quarter" idx="13"/>
          </p:nvPr>
        </p:nvSpPr>
        <p:spPr>
          <a:xfrm>
            <a:off x="498929" y="5303520"/>
            <a:ext cx="8654028" cy="828890"/>
          </a:xfrm>
        </p:spPr>
        <p:txBody>
          <a:bodyPr/>
          <a:lstStyle>
            <a:lvl1pPr marL="0" indent="0">
              <a:lnSpc>
                <a:spcPct val="100000"/>
              </a:lnSpc>
              <a:spcAft>
                <a:spcPts val="600"/>
              </a:spcAft>
              <a:buFontTx/>
              <a:buNone/>
              <a:defRPr sz="2000">
                <a:solidFill>
                  <a:schemeClr val="bg1"/>
                </a:solidFill>
              </a:defRPr>
            </a:lvl1pPr>
            <a:lvl2pPr marL="0" indent="0">
              <a:lnSpc>
                <a:spcPct val="100000"/>
              </a:lnSpc>
              <a:spcAft>
                <a:spcPts val="600"/>
              </a:spcAft>
              <a:buFontTx/>
              <a:buNone/>
              <a:defRPr sz="2000">
                <a:solidFill>
                  <a:schemeClr val="bg1"/>
                </a:solidFill>
              </a:defRPr>
            </a:lvl2pPr>
            <a:lvl3pPr marL="0" indent="0">
              <a:lnSpc>
                <a:spcPct val="100000"/>
              </a:lnSpc>
              <a:spcAft>
                <a:spcPts val="600"/>
              </a:spcAft>
              <a:buFontTx/>
              <a:buNone/>
              <a:defRPr sz="2000">
                <a:solidFill>
                  <a:schemeClr val="bg1"/>
                </a:solidFill>
              </a:defRPr>
            </a:lvl3pPr>
            <a:lvl4pPr marL="0" indent="0">
              <a:lnSpc>
                <a:spcPct val="100000"/>
              </a:lnSpc>
              <a:spcAft>
                <a:spcPts val="600"/>
              </a:spcAft>
              <a:buFontTx/>
              <a:buNone/>
              <a:defRPr sz="2000">
                <a:solidFill>
                  <a:schemeClr val="bg1"/>
                </a:solidFill>
              </a:defRPr>
            </a:lvl4pPr>
            <a:lvl5pPr marL="0" indent="0">
              <a:lnSpc>
                <a:spcPct val="100000"/>
              </a:lnSpc>
              <a:spcAft>
                <a:spcPts val="600"/>
              </a:spcAft>
              <a:buFontTx/>
              <a:buNone/>
              <a:defRPr sz="2000">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90861" y="6089903"/>
            <a:ext cx="1323048" cy="768097"/>
          </a:xfrm>
          <a:prstGeom prst="rect">
            <a:avLst/>
          </a:prstGeom>
        </p:spPr>
      </p:pic>
    </p:spTree>
    <p:extLst>
      <p:ext uri="{BB962C8B-B14F-4D97-AF65-F5344CB8AC3E}">
        <p14:creationId xmlns:p14="http://schemas.microsoft.com/office/powerpoint/2010/main" val="233840240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Title Option 7">
    <p:bg>
      <p:bgRef idx="1001">
        <a:schemeClr val="bg2"/>
      </p:bgRef>
    </p:bg>
    <p:spTree>
      <p:nvGrpSpPr>
        <p:cNvPr id="1" name=""/>
        <p:cNvGrpSpPr/>
        <p:nvPr/>
      </p:nvGrpSpPr>
      <p:grpSpPr>
        <a:xfrm>
          <a:off x="0" y="0"/>
          <a:ext cx="0" cy="0"/>
          <a:chOff x="0" y="0"/>
          <a:chExt cx="0" cy="0"/>
        </a:xfrm>
      </p:grpSpPr>
      <p:sp>
        <p:nvSpPr>
          <p:cNvPr id="6" name="TextBox 5"/>
          <p:cNvSpPr txBox="1"/>
          <p:nvPr/>
        </p:nvSpPr>
        <p:spPr>
          <a:xfrm>
            <a:off x="499195" y="6329844"/>
            <a:ext cx="5903499" cy="274157"/>
          </a:xfrm>
          <a:prstGeom prst="rect">
            <a:avLst/>
          </a:prstGeom>
          <a:noFill/>
          <a:ln>
            <a:noFill/>
          </a:ln>
        </p:spPr>
        <p:txBody>
          <a:bodyPr wrap="square" lIns="0" tIns="0" rIns="0" bIns="0" rtlCol="0">
            <a:noAutofit/>
          </a:bodyPr>
          <a:lstStyle/>
          <a:p>
            <a:pPr marL="0" marR="0" indent="0" algn="l" defTabSz="457200" rtl="0" eaLnBrk="1" fontAlgn="auto" latinLnBrk="0" hangingPunct="1">
              <a:lnSpc>
                <a:spcPts val="750"/>
              </a:lnSpc>
              <a:spcBef>
                <a:spcPts val="0"/>
              </a:spcBef>
              <a:spcAft>
                <a:spcPts val="0"/>
              </a:spcAft>
              <a:buClrTx/>
              <a:buSzTx/>
              <a:buFontTx/>
              <a:buNone/>
              <a:tabLst/>
              <a:defRPr/>
            </a:pPr>
            <a:r>
              <a:rPr lang="en-US" sz="600" dirty="0" smtClean="0">
                <a:solidFill>
                  <a:schemeClr val="tx1"/>
                </a:solidFill>
              </a:rPr>
              <a:t>© 2016 AT&amp;T Intellectual</a:t>
            </a:r>
            <a:r>
              <a:rPr lang="en-US" sz="600" baseline="0" dirty="0" smtClean="0">
                <a:solidFill>
                  <a:schemeClr val="tx1"/>
                </a:solidFill>
              </a:rPr>
              <a:t> Property. All rights reserved.</a:t>
            </a:r>
            <a:r>
              <a:rPr lang="en-US" sz="600" dirty="0" smtClean="0">
                <a:solidFill>
                  <a:schemeClr val="tx1"/>
                </a:solidFill>
              </a:rPr>
              <a:t> AT&amp;T, Globe logo, Mobilizing Your World and DIRECTV are registered trademarks and service marks of AT&amp;T Intellectual Property and/or AT&amp;T affiliated companies. All other marks are the property of their respective owners.</a:t>
            </a:r>
          </a:p>
        </p:txBody>
      </p:sp>
      <p:sp>
        <p:nvSpPr>
          <p:cNvPr id="12" name="Picture Placeholder 3"/>
          <p:cNvSpPr>
            <a:spLocks noGrp="1"/>
          </p:cNvSpPr>
          <p:nvPr>
            <p:ph type="pic" sz="quarter" idx="16"/>
          </p:nvPr>
        </p:nvSpPr>
        <p:spPr>
          <a:xfrm>
            <a:off x="0" y="1"/>
            <a:ext cx="12192000" cy="3425825"/>
          </a:xfrm>
        </p:spPr>
        <p:txBody>
          <a:bodyPr/>
          <a:lstStyle>
            <a:lvl1pPr>
              <a:defRPr sz="1800">
                <a:solidFill>
                  <a:schemeClr val="accent6"/>
                </a:solidFill>
              </a:defRPr>
            </a:lvl1pPr>
          </a:lstStyle>
          <a:p>
            <a:r>
              <a:rPr lang="en-US" smtClean="0"/>
              <a:t>Click icon to add picture</a:t>
            </a:r>
            <a:endParaRPr lang="en-US" dirty="0"/>
          </a:p>
        </p:txBody>
      </p:sp>
      <p:sp>
        <p:nvSpPr>
          <p:cNvPr id="2" name="Title 1"/>
          <p:cNvSpPr>
            <a:spLocks noGrp="1"/>
          </p:cNvSpPr>
          <p:nvPr>
            <p:ph type="title"/>
          </p:nvPr>
        </p:nvSpPr>
        <p:spPr>
          <a:xfrm>
            <a:off x="498928" y="3657600"/>
            <a:ext cx="11211984" cy="1517904"/>
          </a:xfrm>
        </p:spPr>
        <p:txBody>
          <a:bodyPr anchor="t" anchorCtr="0"/>
          <a:lstStyle>
            <a:lvl1pPr>
              <a:lnSpc>
                <a:spcPct val="82000"/>
              </a:lnSpc>
              <a:spcAft>
                <a:spcPts val="800"/>
              </a:spcAft>
              <a:defRPr sz="3600">
                <a:solidFill>
                  <a:schemeClr val="tx1"/>
                </a:solidFill>
              </a:defRPr>
            </a:lvl1pPr>
          </a:lstStyle>
          <a:p>
            <a:r>
              <a:rPr lang="en-US" smtClean="0"/>
              <a:t>Click to edit Master title style</a:t>
            </a:r>
            <a:endParaRPr lang="en-US" dirty="0"/>
          </a:p>
        </p:txBody>
      </p:sp>
      <p:sp>
        <p:nvSpPr>
          <p:cNvPr id="4" name="Text Placeholder 3"/>
          <p:cNvSpPr>
            <a:spLocks noGrp="1"/>
          </p:cNvSpPr>
          <p:nvPr>
            <p:ph type="body" sz="quarter" idx="17"/>
          </p:nvPr>
        </p:nvSpPr>
        <p:spPr>
          <a:xfrm>
            <a:off x="498928" y="4581144"/>
            <a:ext cx="11216640" cy="457200"/>
          </a:xfrm>
        </p:spPr>
        <p:txBody>
          <a:bodyPr/>
          <a:lstStyle/>
          <a:p>
            <a:pPr lvl="0"/>
            <a:r>
              <a:rPr lang="en-US" smtClean="0"/>
              <a:t>Click to edit Master text styles</a:t>
            </a:r>
          </a:p>
        </p:txBody>
      </p:sp>
      <p:sp>
        <p:nvSpPr>
          <p:cNvPr id="10" name="Text Placeholder 9"/>
          <p:cNvSpPr>
            <a:spLocks noGrp="1"/>
          </p:cNvSpPr>
          <p:nvPr>
            <p:ph type="body" sz="quarter" idx="13"/>
          </p:nvPr>
        </p:nvSpPr>
        <p:spPr>
          <a:xfrm>
            <a:off x="498929" y="5303520"/>
            <a:ext cx="8654028" cy="828890"/>
          </a:xfrm>
        </p:spPr>
        <p:txBody>
          <a:bodyPr/>
          <a:lstStyle>
            <a:lvl1pPr marL="0" indent="0">
              <a:lnSpc>
                <a:spcPct val="100000"/>
              </a:lnSpc>
              <a:spcAft>
                <a:spcPts val="600"/>
              </a:spcAft>
              <a:buFontTx/>
              <a:buNone/>
              <a:defRPr sz="2000">
                <a:solidFill>
                  <a:schemeClr val="bg1"/>
                </a:solidFill>
              </a:defRPr>
            </a:lvl1pPr>
            <a:lvl2pPr marL="0" indent="0">
              <a:lnSpc>
                <a:spcPct val="100000"/>
              </a:lnSpc>
              <a:spcAft>
                <a:spcPts val="600"/>
              </a:spcAft>
              <a:buFontTx/>
              <a:buNone/>
              <a:defRPr sz="2000">
                <a:solidFill>
                  <a:schemeClr val="bg1"/>
                </a:solidFill>
              </a:defRPr>
            </a:lvl2pPr>
            <a:lvl3pPr marL="0" indent="0">
              <a:lnSpc>
                <a:spcPct val="100000"/>
              </a:lnSpc>
              <a:spcAft>
                <a:spcPts val="600"/>
              </a:spcAft>
              <a:buFontTx/>
              <a:buNone/>
              <a:defRPr sz="2000">
                <a:solidFill>
                  <a:schemeClr val="bg1"/>
                </a:solidFill>
              </a:defRPr>
            </a:lvl3pPr>
            <a:lvl4pPr marL="0" indent="0">
              <a:lnSpc>
                <a:spcPct val="100000"/>
              </a:lnSpc>
              <a:spcAft>
                <a:spcPts val="600"/>
              </a:spcAft>
              <a:buFontTx/>
              <a:buNone/>
              <a:defRPr sz="2000">
                <a:solidFill>
                  <a:schemeClr val="bg1"/>
                </a:solidFill>
              </a:defRPr>
            </a:lvl4pPr>
            <a:lvl5pPr marL="0" indent="0">
              <a:lnSpc>
                <a:spcPct val="100000"/>
              </a:lnSpc>
              <a:spcAft>
                <a:spcPts val="600"/>
              </a:spcAft>
              <a:buFontTx/>
              <a:buNone/>
              <a:defRPr sz="2000">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90861" y="6089903"/>
            <a:ext cx="1323048" cy="768097"/>
          </a:xfrm>
          <a:prstGeom prst="rect">
            <a:avLst/>
          </a:prstGeom>
        </p:spPr>
      </p:pic>
    </p:spTree>
    <p:extLst>
      <p:ext uri="{BB962C8B-B14F-4D97-AF65-F5344CB8AC3E}">
        <p14:creationId xmlns:p14="http://schemas.microsoft.com/office/powerpoint/2010/main" val="40606775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Title Option 8">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11127877" y="6075784"/>
            <a:ext cx="661956" cy="496467"/>
          </a:xfrm>
          <a:prstGeom prst="rect">
            <a:avLst/>
          </a:prstGeom>
        </p:spPr>
      </p:pic>
      <p:sp>
        <p:nvSpPr>
          <p:cNvPr id="12" name="Picture Placeholder 3"/>
          <p:cNvSpPr>
            <a:spLocks noGrp="1"/>
          </p:cNvSpPr>
          <p:nvPr>
            <p:ph type="pic" sz="quarter" idx="16" hasCustomPrompt="1"/>
          </p:nvPr>
        </p:nvSpPr>
        <p:spPr>
          <a:xfrm>
            <a:off x="0" y="0"/>
            <a:ext cx="12192000" cy="6858000"/>
          </a:xfrm>
          <a:solidFill>
            <a:schemeClr val="bg2"/>
          </a:solidFill>
        </p:spPr>
        <p:txBody>
          <a:bodyPr/>
          <a:lstStyle>
            <a:lvl1pPr marL="0" marR="0" indent="0" algn="l" defTabSz="457200" rtl="0" eaLnBrk="1" fontAlgn="auto" latinLnBrk="0" hangingPunct="1">
              <a:lnSpc>
                <a:spcPct val="90000"/>
              </a:lnSpc>
              <a:spcBef>
                <a:spcPts val="0"/>
              </a:spcBef>
              <a:spcAft>
                <a:spcPts val="600"/>
              </a:spcAft>
              <a:buClr>
                <a:schemeClr val="tx1"/>
              </a:buClr>
              <a:buSzTx/>
              <a:buFont typeface="Arial"/>
              <a:buNone/>
              <a:tabLst/>
              <a:defRPr sz="1800" baseline="0">
                <a:solidFill>
                  <a:schemeClr val="bg1"/>
                </a:solidFill>
              </a:defRPr>
            </a:lvl1pPr>
          </a:lstStyle>
          <a:p>
            <a:r>
              <a:rPr lang="en-US" dirty="0" smtClean="0"/>
              <a:t>Drag picture to placeholder or click icon to add. The AT&amp;T Horizontal Lockup logo and footer should sit on top of picture.</a:t>
            </a:r>
          </a:p>
        </p:txBody>
      </p:sp>
      <p:sp>
        <p:nvSpPr>
          <p:cNvPr id="2" name="Title 1"/>
          <p:cNvSpPr>
            <a:spLocks noGrp="1"/>
          </p:cNvSpPr>
          <p:nvPr>
            <p:ph type="title"/>
          </p:nvPr>
        </p:nvSpPr>
        <p:spPr bwMode="white">
          <a:xfrm>
            <a:off x="498928" y="3276600"/>
            <a:ext cx="11211984" cy="1510747"/>
          </a:xfrm>
        </p:spPr>
        <p:txBody>
          <a:bodyPr anchor="b" anchorCtr="0"/>
          <a:lstStyle>
            <a:lvl1pPr>
              <a:lnSpc>
                <a:spcPct val="82000"/>
              </a:lnSpc>
              <a:spcAft>
                <a:spcPts val="800"/>
              </a:spcAft>
              <a:defRPr sz="3600">
                <a:solidFill>
                  <a:schemeClr val="bg1"/>
                </a:solidFill>
              </a:defRPr>
            </a:lvl1pPr>
          </a:lstStyle>
          <a:p>
            <a:r>
              <a:rPr lang="en-US" smtClean="0"/>
              <a:t>Click to edit Master title style</a:t>
            </a:r>
            <a:endParaRPr lang="en-US" dirty="0"/>
          </a:p>
        </p:txBody>
      </p:sp>
      <p:sp>
        <p:nvSpPr>
          <p:cNvPr id="4" name="Text Placeholder 3"/>
          <p:cNvSpPr>
            <a:spLocks noGrp="1"/>
          </p:cNvSpPr>
          <p:nvPr>
            <p:ph type="body" sz="quarter" idx="17"/>
          </p:nvPr>
        </p:nvSpPr>
        <p:spPr>
          <a:xfrm>
            <a:off x="498928" y="4809744"/>
            <a:ext cx="10888133" cy="444500"/>
          </a:xfrm>
        </p:spPr>
        <p:txBody>
          <a:bodyPr/>
          <a:lstStyle>
            <a:lvl1pPr>
              <a:defRPr>
                <a:solidFill>
                  <a:schemeClr val="bg1"/>
                </a:solidFill>
              </a:defRPr>
            </a:lvl1pPr>
          </a:lstStyle>
          <a:p>
            <a:pPr lvl="0"/>
            <a:r>
              <a:rPr lang="en-US" smtClean="0"/>
              <a:t>Click to edit Master text styles</a:t>
            </a:r>
          </a:p>
        </p:txBody>
      </p:sp>
      <p:sp>
        <p:nvSpPr>
          <p:cNvPr id="10" name="Text Placeholder 9"/>
          <p:cNvSpPr>
            <a:spLocks noGrp="1"/>
          </p:cNvSpPr>
          <p:nvPr>
            <p:ph type="body" sz="quarter" idx="13"/>
          </p:nvPr>
        </p:nvSpPr>
        <p:spPr>
          <a:xfrm>
            <a:off x="498929" y="5303520"/>
            <a:ext cx="8654028" cy="828890"/>
          </a:xfrm>
        </p:spPr>
        <p:txBody>
          <a:bodyPr/>
          <a:lstStyle>
            <a:lvl1pPr marL="0" indent="0">
              <a:lnSpc>
                <a:spcPct val="100000"/>
              </a:lnSpc>
              <a:spcAft>
                <a:spcPts val="600"/>
              </a:spcAft>
              <a:buFontTx/>
              <a:buNone/>
              <a:defRPr sz="2000">
                <a:solidFill>
                  <a:schemeClr val="tx2"/>
                </a:solidFill>
              </a:defRPr>
            </a:lvl1pPr>
            <a:lvl2pPr marL="0" indent="0">
              <a:lnSpc>
                <a:spcPct val="100000"/>
              </a:lnSpc>
              <a:spcAft>
                <a:spcPts val="600"/>
              </a:spcAft>
              <a:buFontTx/>
              <a:buNone/>
              <a:defRPr sz="2000">
                <a:solidFill>
                  <a:schemeClr val="tx2"/>
                </a:solidFill>
              </a:defRPr>
            </a:lvl2pPr>
            <a:lvl3pPr marL="0" indent="0">
              <a:lnSpc>
                <a:spcPct val="100000"/>
              </a:lnSpc>
              <a:spcAft>
                <a:spcPts val="600"/>
              </a:spcAft>
              <a:buFontTx/>
              <a:buNone/>
              <a:defRPr sz="2000">
                <a:solidFill>
                  <a:schemeClr val="tx2"/>
                </a:solidFill>
              </a:defRPr>
            </a:lvl3pPr>
            <a:lvl4pPr marL="0" indent="0">
              <a:lnSpc>
                <a:spcPct val="100000"/>
              </a:lnSpc>
              <a:spcAft>
                <a:spcPts val="600"/>
              </a:spcAft>
              <a:buFontTx/>
              <a:buNone/>
              <a:defRPr sz="2000">
                <a:solidFill>
                  <a:schemeClr val="tx2"/>
                </a:solidFill>
              </a:defRPr>
            </a:lvl4pPr>
            <a:lvl5pPr marL="0" indent="0">
              <a:lnSpc>
                <a:spcPct val="100000"/>
              </a:lnSpc>
              <a:spcAft>
                <a:spcPts val="600"/>
              </a:spcAft>
              <a:buFontTx/>
              <a:buNone/>
              <a:defRPr sz="2000">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731535929"/>
      </p:ext>
    </p:extLst>
  </p:cSld>
  <p:clrMapOvr>
    <a:masterClrMapping/>
  </p:clrMapOvr>
  <p:timing>
    <p:tnLst>
      <p:par>
        <p:cTn id="1" dur="indefinite" restart="never" nodeType="tmRoot"/>
      </p:par>
    </p:tnLst>
  </p:timing>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Divider Option 1">
    <p:spTree>
      <p:nvGrpSpPr>
        <p:cNvPr id="1" name=""/>
        <p:cNvGrpSpPr/>
        <p:nvPr/>
      </p:nvGrpSpPr>
      <p:grpSpPr>
        <a:xfrm>
          <a:off x="0" y="0"/>
          <a:ext cx="0" cy="0"/>
          <a:chOff x="0" y="0"/>
          <a:chExt cx="0" cy="0"/>
        </a:xfrm>
      </p:grpSpPr>
      <p:sp>
        <p:nvSpPr>
          <p:cNvPr id="3" name="Rectangle 2"/>
          <p:cNvSpPr/>
          <p:nvPr/>
        </p:nvSpPr>
        <p:spPr>
          <a:xfrm>
            <a:off x="0" y="774701"/>
            <a:ext cx="12192000" cy="60833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US"/>
          </a:p>
        </p:txBody>
      </p:sp>
      <p:sp>
        <p:nvSpPr>
          <p:cNvPr id="2" name="Title 1"/>
          <p:cNvSpPr>
            <a:spLocks noGrp="1"/>
          </p:cNvSpPr>
          <p:nvPr>
            <p:ph type="title" hasCustomPrompt="1"/>
          </p:nvPr>
        </p:nvSpPr>
        <p:spPr bwMode="white">
          <a:xfrm>
            <a:off x="503161" y="1642533"/>
            <a:ext cx="11211984" cy="1512147"/>
          </a:xfrm>
        </p:spPr>
        <p:txBody>
          <a:bodyPr anchor="b" anchorCtr="0"/>
          <a:lstStyle>
            <a:lvl1pPr>
              <a:lnSpc>
                <a:spcPct val="82000"/>
              </a:lnSpc>
              <a:spcAft>
                <a:spcPts val="800"/>
              </a:spcAft>
              <a:defRPr sz="3600">
                <a:solidFill>
                  <a:schemeClr val="bg1"/>
                </a:solidFill>
              </a:defRPr>
            </a:lvl1pPr>
          </a:lstStyle>
          <a:p>
            <a:r>
              <a:rPr lang="en-US" dirty="0" smtClean="0"/>
              <a:t>Click to edit </a:t>
            </a:r>
            <a:br>
              <a:rPr lang="en-US" dirty="0" smtClean="0"/>
            </a:br>
            <a:r>
              <a:rPr lang="en-US" dirty="0" smtClean="0"/>
              <a:t>Master title style</a:t>
            </a:r>
            <a:endParaRPr lang="en-US" dirty="0"/>
          </a:p>
        </p:txBody>
      </p:sp>
      <p:sp>
        <p:nvSpPr>
          <p:cNvPr id="11" name="Text Placeholder 9"/>
          <p:cNvSpPr>
            <a:spLocks noGrp="1"/>
          </p:cNvSpPr>
          <p:nvPr>
            <p:ph type="body" sz="quarter" idx="13"/>
          </p:nvPr>
        </p:nvSpPr>
        <p:spPr>
          <a:xfrm>
            <a:off x="498929" y="3608390"/>
            <a:ext cx="5611284" cy="2246311"/>
          </a:xfrm>
        </p:spPr>
        <p:txBody>
          <a:bodyPr/>
          <a:lstStyle>
            <a:lvl1pPr marL="0" indent="0">
              <a:lnSpc>
                <a:spcPct val="90000"/>
              </a:lnSpc>
              <a:spcAft>
                <a:spcPts val="600"/>
              </a:spcAft>
              <a:buFontTx/>
              <a:buNone/>
              <a:defRPr sz="2400">
                <a:solidFill>
                  <a:schemeClr val="tx2"/>
                </a:solidFill>
              </a:defRPr>
            </a:lvl1pPr>
            <a:lvl2pPr marL="0" indent="0">
              <a:lnSpc>
                <a:spcPct val="90000"/>
              </a:lnSpc>
              <a:spcAft>
                <a:spcPts val="600"/>
              </a:spcAft>
              <a:buFontTx/>
              <a:buNone/>
              <a:defRPr sz="2400">
                <a:solidFill>
                  <a:schemeClr val="tx2"/>
                </a:solidFill>
              </a:defRPr>
            </a:lvl2pPr>
            <a:lvl3pPr marL="0" indent="0">
              <a:lnSpc>
                <a:spcPct val="90000"/>
              </a:lnSpc>
              <a:spcAft>
                <a:spcPts val="600"/>
              </a:spcAft>
              <a:buFontTx/>
              <a:buNone/>
              <a:defRPr sz="2400">
                <a:solidFill>
                  <a:schemeClr val="tx2"/>
                </a:solidFill>
              </a:defRPr>
            </a:lvl3pPr>
            <a:lvl4pPr marL="0" indent="0">
              <a:lnSpc>
                <a:spcPct val="90000"/>
              </a:lnSpc>
              <a:spcAft>
                <a:spcPts val="600"/>
              </a:spcAft>
              <a:buFontTx/>
              <a:buNone/>
              <a:defRPr sz="2400">
                <a:solidFill>
                  <a:schemeClr val="tx2"/>
                </a:solidFill>
              </a:defRPr>
            </a:lvl4pPr>
            <a:lvl5pPr marL="0" indent="0">
              <a:lnSpc>
                <a:spcPct val="90000"/>
              </a:lnSpc>
              <a:spcAft>
                <a:spcPts val="600"/>
              </a:spcAft>
              <a:buFontTx/>
              <a:buNone/>
              <a:defRPr sz="2400">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7"/>
          <p:cNvSpPr>
            <a:spLocks noGrp="1"/>
          </p:cNvSpPr>
          <p:nvPr>
            <p:ph type="sldNum" sz="quarter" idx="11"/>
          </p:nvPr>
        </p:nvSpPr>
        <p:spPr>
          <a:xfrm>
            <a:off x="489025" y="6398261"/>
            <a:ext cx="294143" cy="224790"/>
          </a:xfrm>
        </p:spPr>
        <p:txBody>
          <a:bodyPr/>
          <a:lstStyle/>
          <a:p>
            <a:pPr algn="l">
              <a:defRPr/>
            </a:pPr>
            <a:fld id="{8074B6C9-7640-0346-9181-9D7622A30249}" type="slidenum">
              <a:rPr lang="en-US" smtClean="0"/>
              <a:pPr algn="l">
                <a:defRPr/>
              </a:pPr>
              <a:t>‹#›</a:t>
            </a:fld>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33710" y="6089903"/>
            <a:ext cx="1323048" cy="768097"/>
          </a:xfrm>
          <a:prstGeom prst="rect">
            <a:avLst/>
          </a:prstGeom>
        </p:spPr>
      </p:pic>
    </p:spTree>
    <p:extLst>
      <p:ext uri="{BB962C8B-B14F-4D97-AF65-F5344CB8AC3E}">
        <p14:creationId xmlns:p14="http://schemas.microsoft.com/office/powerpoint/2010/main" val="2323153725"/>
      </p:ext>
    </p:extLst>
  </p:cSld>
  <p:clrMapOvr>
    <a:masterClrMapping/>
  </p:clrMapOvr>
  <p:timing>
    <p:tnLst>
      <p:par>
        <p:cTn id="1" dur="indefinite" restart="never" nodeType="tmRoot"/>
      </p:par>
    </p:tnLst>
  </p:timing>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Divider Option 2">
    <p:spTree>
      <p:nvGrpSpPr>
        <p:cNvPr id="1" name=""/>
        <p:cNvGrpSpPr/>
        <p:nvPr/>
      </p:nvGrpSpPr>
      <p:grpSpPr>
        <a:xfrm>
          <a:off x="0" y="0"/>
          <a:ext cx="0" cy="0"/>
          <a:chOff x="0" y="0"/>
          <a:chExt cx="0" cy="0"/>
        </a:xfrm>
      </p:grpSpPr>
      <p:sp>
        <p:nvSpPr>
          <p:cNvPr id="3" name="Rectangle 2"/>
          <p:cNvSpPr/>
          <p:nvPr/>
        </p:nvSpPr>
        <p:spPr>
          <a:xfrm>
            <a:off x="0" y="774701"/>
            <a:ext cx="12192000" cy="60833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10801" y="6098581"/>
            <a:ext cx="1744132" cy="759419"/>
          </a:xfrm>
          <a:prstGeom prst="rect">
            <a:avLst/>
          </a:prstGeom>
        </p:spPr>
      </p:pic>
      <p:sp>
        <p:nvSpPr>
          <p:cNvPr id="2" name="Title 1"/>
          <p:cNvSpPr>
            <a:spLocks noGrp="1"/>
          </p:cNvSpPr>
          <p:nvPr>
            <p:ph type="title" hasCustomPrompt="1"/>
          </p:nvPr>
        </p:nvSpPr>
        <p:spPr bwMode="white">
          <a:xfrm>
            <a:off x="498928" y="1634067"/>
            <a:ext cx="11211984" cy="1515534"/>
          </a:xfrm>
        </p:spPr>
        <p:txBody>
          <a:bodyPr anchor="b" anchorCtr="0"/>
          <a:lstStyle>
            <a:lvl1pPr>
              <a:lnSpc>
                <a:spcPct val="82000"/>
              </a:lnSpc>
              <a:spcAft>
                <a:spcPts val="800"/>
              </a:spcAft>
              <a:defRPr sz="3600">
                <a:solidFill>
                  <a:schemeClr val="bg1"/>
                </a:solidFill>
              </a:defRPr>
            </a:lvl1pPr>
          </a:lstStyle>
          <a:p>
            <a:r>
              <a:rPr lang="en-US" dirty="0" smtClean="0"/>
              <a:t>Click to edit </a:t>
            </a:r>
            <a:br>
              <a:rPr lang="en-US" dirty="0" smtClean="0"/>
            </a:br>
            <a:r>
              <a:rPr lang="en-US" dirty="0" smtClean="0"/>
              <a:t>Master title style</a:t>
            </a:r>
            <a:endParaRPr lang="en-US" dirty="0"/>
          </a:p>
        </p:txBody>
      </p:sp>
      <p:sp>
        <p:nvSpPr>
          <p:cNvPr id="11" name="Text Placeholder 9"/>
          <p:cNvSpPr>
            <a:spLocks noGrp="1"/>
          </p:cNvSpPr>
          <p:nvPr>
            <p:ph type="body" sz="quarter" idx="13"/>
          </p:nvPr>
        </p:nvSpPr>
        <p:spPr bwMode="white">
          <a:xfrm>
            <a:off x="498929" y="3608390"/>
            <a:ext cx="5611284" cy="2246311"/>
          </a:xfrm>
        </p:spPr>
        <p:txBody>
          <a:bodyPr/>
          <a:lstStyle>
            <a:lvl1pPr marL="0" indent="0">
              <a:lnSpc>
                <a:spcPct val="90000"/>
              </a:lnSpc>
              <a:spcAft>
                <a:spcPts val="600"/>
              </a:spcAft>
              <a:buFontTx/>
              <a:buNone/>
              <a:defRPr sz="2400">
                <a:solidFill>
                  <a:schemeClr val="tx1"/>
                </a:solidFill>
              </a:defRPr>
            </a:lvl1pPr>
            <a:lvl2pPr marL="0" indent="0">
              <a:lnSpc>
                <a:spcPct val="90000"/>
              </a:lnSpc>
              <a:spcAft>
                <a:spcPts val="600"/>
              </a:spcAft>
              <a:buFontTx/>
              <a:buNone/>
              <a:defRPr sz="2400">
                <a:solidFill>
                  <a:schemeClr val="tx1"/>
                </a:solidFill>
              </a:defRPr>
            </a:lvl2pPr>
            <a:lvl3pPr marL="0" indent="0">
              <a:lnSpc>
                <a:spcPct val="90000"/>
              </a:lnSpc>
              <a:spcAft>
                <a:spcPts val="600"/>
              </a:spcAft>
              <a:buFontTx/>
              <a:buNone/>
              <a:defRPr sz="2400">
                <a:solidFill>
                  <a:schemeClr val="tx1"/>
                </a:solidFill>
              </a:defRPr>
            </a:lvl3pPr>
            <a:lvl4pPr marL="0" indent="0">
              <a:lnSpc>
                <a:spcPct val="90000"/>
              </a:lnSpc>
              <a:spcAft>
                <a:spcPts val="600"/>
              </a:spcAft>
              <a:buFontTx/>
              <a:buNone/>
              <a:defRPr sz="2400">
                <a:solidFill>
                  <a:schemeClr val="tx1"/>
                </a:solidFill>
              </a:defRPr>
            </a:lvl4pPr>
            <a:lvl5pPr marL="0" indent="0">
              <a:lnSpc>
                <a:spcPct val="90000"/>
              </a:lnSpc>
              <a:spcAft>
                <a:spcPts val="600"/>
              </a:spcAft>
              <a:buFontTx/>
              <a:buNone/>
              <a:defRPr sz="24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7"/>
          <p:cNvSpPr>
            <a:spLocks noGrp="1"/>
          </p:cNvSpPr>
          <p:nvPr>
            <p:ph type="sldNum" sz="quarter" idx="11"/>
          </p:nvPr>
        </p:nvSpPr>
        <p:spPr>
          <a:xfrm>
            <a:off x="489025" y="6398261"/>
            <a:ext cx="294143" cy="224790"/>
          </a:xfrm>
        </p:spPr>
        <p:txBody>
          <a:bodyPr/>
          <a:lstStyle/>
          <a:p>
            <a:pPr algn="l">
              <a:defRPr/>
            </a:pPr>
            <a:fld id="{8074B6C9-7640-0346-9181-9D7622A30249}" type="slidenum">
              <a:rPr lang="en-US" smtClean="0"/>
              <a:pPr algn="l">
                <a:defRPr/>
              </a:pPr>
              <a:t>‹#›</a:t>
            </a:fld>
            <a:endParaRPr lang="en-US" dirty="0"/>
          </a:p>
        </p:txBody>
      </p:sp>
    </p:spTree>
    <p:extLst>
      <p:ext uri="{BB962C8B-B14F-4D97-AF65-F5344CB8AC3E}">
        <p14:creationId xmlns:p14="http://schemas.microsoft.com/office/powerpoint/2010/main" val="2355588086"/>
      </p:ext>
    </p:extLst>
  </p:cSld>
  <p:clrMapOvr>
    <a:masterClrMapping/>
  </p:clrMapOvr>
  <p:timing>
    <p:tnLst>
      <p:par>
        <p:cTn id="1" dur="indefinite" restart="never" nodeType="tmRoot"/>
      </p:par>
    </p:tnLst>
  </p:timing>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Divider Option 3">
    <p:spTree>
      <p:nvGrpSpPr>
        <p:cNvPr id="1" name=""/>
        <p:cNvGrpSpPr/>
        <p:nvPr/>
      </p:nvGrpSpPr>
      <p:grpSpPr>
        <a:xfrm>
          <a:off x="0" y="0"/>
          <a:ext cx="0" cy="0"/>
          <a:chOff x="0" y="0"/>
          <a:chExt cx="0" cy="0"/>
        </a:xfrm>
      </p:grpSpPr>
      <p:sp>
        <p:nvSpPr>
          <p:cNvPr id="3" name="Rectangle 2"/>
          <p:cNvSpPr/>
          <p:nvPr/>
        </p:nvSpPr>
        <p:spPr>
          <a:xfrm>
            <a:off x="0" y="774701"/>
            <a:ext cx="12192000" cy="6083300"/>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US"/>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10800" y="6098581"/>
            <a:ext cx="1744133" cy="759419"/>
          </a:xfrm>
          <a:prstGeom prst="rect">
            <a:avLst/>
          </a:prstGeom>
        </p:spPr>
      </p:pic>
      <p:sp>
        <p:nvSpPr>
          <p:cNvPr id="2" name="Title 1"/>
          <p:cNvSpPr>
            <a:spLocks noGrp="1"/>
          </p:cNvSpPr>
          <p:nvPr>
            <p:ph type="title" hasCustomPrompt="1"/>
          </p:nvPr>
        </p:nvSpPr>
        <p:spPr bwMode="white">
          <a:xfrm>
            <a:off x="498928" y="1642533"/>
            <a:ext cx="11211984" cy="1512147"/>
          </a:xfrm>
        </p:spPr>
        <p:txBody>
          <a:bodyPr anchor="b" anchorCtr="0"/>
          <a:lstStyle>
            <a:lvl1pPr>
              <a:lnSpc>
                <a:spcPct val="82000"/>
              </a:lnSpc>
              <a:spcAft>
                <a:spcPts val="800"/>
              </a:spcAft>
              <a:defRPr sz="3600">
                <a:solidFill>
                  <a:schemeClr val="bg1"/>
                </a:solidFill>
              </a:defRPr>
            </a:lvl1pPr>
          </a:lstStyle>
          <a:p>
            <a:r>
              <a:rPr lang="en-US" dirty="0" smtClean="0"/>
              <a:t>Click to edit </a:t>
            </a:r>
            <a:br>
              <a:rPr lang="en-US" dirty="0" smtClean="0"/>
            </a:br>
            <a:r>
              <a:rPr lang="en-US" dirty="0" smtClean="0"/>
              <a:t>Master title style</a:t>
            </a:r>
            <a:endParaRPr lang="en-US" dirty="0"/>
          </a:p>
        </p:txBody>
      </p:sp>
      <p:sp>
        <p:nvSpPr>
          <p:cNvPr id="11" name="Text Placeholder 9"/>
          <p:cNvSpPr>
            <a:spLocks noGrp="1"/>
          </p:cNvSpPr>
          <p:nvPr>
            <p:ph type="body" sz="quarter" idx="13"/>
          </p:nvPr>
        </p:nvSpPr>
        <p:spPr bwMode="white">
          <a:xfrm>
            <a:off x="498929" y="3608390"/>
            <a:ext cx="5611284" cy="2246311"/>
          </a:xfrm>
        </p:spPr>
        <p:txBody>
          <a:bodyPr/>
          <a:lstStyle>
            <a:lvl1pPr marL="0" indent="0">
              <a:lnSpc>
                <a:spcPct val="90000"/>
              </a:lnSpc>
              <a:spcAft>
                <a:spcPts val="600"/>
              </a:spcAft>
              <a:buFontTx/>
              <a:buNone/>
              <a:defRPr sz="2400">
                <a:solidFill>
                  <a:srgbClr val="FFFFFF"/>
                </a:solidFill>
              </a:defRPr>
            </a:lvl1pPr>
            <a:lvl2pPr marL="0" indent="0">
              <a:lnSpc>
                <a:spcPct val="90000"/>
              </a:lnSpc>
              <a:spcAft>
                <a:spcPts val="600"/>
              </a:spcAft>
              <a:buFontTx/>
              <a:buNone/>
              <a:defRPr sz="2400">
                <a:solidFill>
                  <a:srgbClr val="FFFFFF"/>
                </a:solidFill>
              </a:defRPr>
            </a:lvl2pPr>
            <a:lvl3pPr marL="0" indent="0">
              <a:lnSpc>
                <a:spcPct val="90000"/>
              </a:lnSpc>
              <a:spcAft>
                <a:spcPts val="600"/>
              </a:spcAft>
              <a:buFontTx/>
              <a:buNone/>
              <a:defRPr sz="2400">
                <a:solidFill>
                  <a:srgbClr val="FFFFFF"/>
                </a:solidFill>
              </a:defRPr>
            </a:lvl3pPr>
            <a:lvl4pPr marL="0" indent="0">
              <a:lnSpc>
                <a:spcPct val="90000"/>
              </a:lnSpc>
              <a:spcAft>
                <a:spcPts val="600"/>
              </a:spcAft>
              <a:buFontTx/>
              <a:buNone/>
              <a:defRPr sz="2400">
                <a:solidFill>
                  <a:srgbClr val="FFFFFF"/>
                </a:solidFill>
              </a:defRPr>
            </a:lvl4pPr>
            <a:lvl5pPr marL="0" indent="0">
              <a:lnSpc>
                <a:spcPct val="90000"/>
              </a:lnSpc>
              <a:spcAft>
                <a:spcPts val="600"/>
              </a:spcAft>
              <a:buFontTx/>
              <a:buNone/>
              <a:defRPr sz="2400">
                <a:solidFill>
                  <a:srgbClr val="FFFFFF"/>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7"/>
          <p:cNvSpPr>
            <a:spLocks noGrp="1"/>
          </p:cNvSpPr>
          <p:nvPr>
            <p:ph type="sldNum" sz="quarter" idx="11"/>
          </p:nvPr>
        </p:nvSpPr>
        <p:spPr>
          <a:xfrm>
            <a:off x="489025" y="6398261"/>
            <a:ext cx="294143" cy="224790"/>
          </a:xfrm>
        </p:spPr>
        <p:txBody>
          <a:bodyPr/>
          <a:lstStyle/>
          <a:p>
            <a:pPr algn="l">
              <a:defRPr/>
            </a:pPr>
            <a:fld id="{8074B6C9-7640-0346-9181-9D7622A30249}" type="slidenum">
              <a:rPr lang="en-US" smtClean="0"/>
              <a:pPr algn="l">
                <a:defRPr/>
              </a:pPr>
              <a:t>‹#›</a:t>
            </a:fld>
            <a:endParaRPr lang="en-US" dirty="0"/>
          </a:p>
        </p:txBody>
      </p:sp>
    </p:spTree>
    <p:extLst>
      <p:ext uri="{BB962C8B-B14F-4D97-AF65-F5344CB8AC3E}">
        <p14:creationId xmlns:p14="http://schemas.microsoft.com/office/powerpoint/2010/main" val="1069373420"/>
      </p:ext>
    </p:extLst>
  </p:cSld>
  <p:clrMapOvr>
    <a:masterClrMapping/>
  </p:clrMapOvr>
  <p:timing>
    <p:tnLst>
      <p:par>
        <p:cTn id="1" dur="indefinite" restart="never" nodeType="tmRoot"/>
      </p:par>
    </p:tnLst>
  </p:timing>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Divider Option 4">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98928" y="1642533"/>
            <a:ext cx="11211984" cy="1512147"/>
          </a:xfrm>
        </p:spPr>
        <p:txBody>
          <a:bodyPr anchor="b" anchorCtr="0"/>
          <a:lstStyle>
            <a:lvl1pPr>
              <a:lnSpc>
                <a:spcPct val="82000"/>
              </a:lnSpc>
              <a:spcAft>
                <a:spcPts val="800"/>
              </a:spcAft>
              <a:defRPr sz="3600">
                <a:solidFill>
                  <a:schemeClr val="tx1"/>
                </a:solidFill>
                <a:latin typeface="Arial Rounded MT Bold" panose="020F0704030504030204" pitchFamily="34" charset="0"/>
              </a:defRPr>
            </a:lvl1pPr>
          </a:lstStyle>
          <a:p>
            <a:r>
              <a:rPr lang="en-US" dirty="0" smtClean="0"/>
              <a:t>Click to edit </a:t>
            </a:r>
            <a:br>
              <a:rPr lang="en-US" dirty="0" smtClean="0"/>
            </a:br>
            <a:r>
              <a:rPr lang="en-US" dirty="0" smtClean="0"/>
              <a:t>Master title style</a:t>
            </a:r>
            <a:endParaRPr lang="en-US" dirty="0"/>
          </a:p>
        </p:txBody>
      </p:sp>
      <p:sp>
        <p:nvSpPr>
          <p:cNvPr id="11" name="Text Placeholder 9"/>
          <p:cNvSpPr>
            <a:spLocks noGrp="1"/>
          </p:cNvSpPr>
          <p:nvPr>
            <p:ph type="body" sz="quarter" idx="13"/>
          </p:nvPr>
        </p:nvSpPr>
        <p:spPr>
          <a:xfrm>
            <a:off x="498929" y="3608390"/>
            <a:ext cx="5611284" cy="2246311"/>
          </a:xfrm>
        </p:spPr>
        <p:txBody>
          <a:bodyPr/>
          <a:lstStyle>
            <a:lvl1pPr marL="0" indent="0">
              <a:lnSpc>
                <a:spcPct val="90000"/>
              </a:lnSpc>
              <a:spcAft>
                <a:spcPts val="600"/>
              </a:spcAft>
              <a:buFontTx/>
              <a:buNone/>
              <a:defRPr sz="2400">
                <a:solidFill>
                  <a:schemeClr val="tx2"/>
                </a:solidFill>
              </a:defRPr>
            </a:lvl1pPr>
            <a:lvl2pPr marL="0" indent="0">
              <a:lnSpc>
                <a:spcPct val="90000"/>
              </a:lnSpc>
              <a:spcAft>
                <a:spcPts val="600"/>
              </a:spcAft>
              <a:buFontTx/>
              <a:buNone/>
              <a:defRPr sz="2400">
                <a:solidFill>
                  <a:schemeClr val="tx2"/>
                </a:solidFill>
              </a:defRPr>
            </a:lvl2pPr>
            <a:lvl3pPr marL="0" indent="0">
              <a:lnSpc>
                <a:spcPct val="90000"/>
              </a:lnSpc>
              <a:spcAft>
                <a:spcPts val="600"/>
              </a:spcAft>
              <a:buFontTx/>
              <a:buNone/>
              <a:defRPr sz="2400">
                <a:solidFill>
                  <a:schemeClr val="tx2"/>
                </a:solidFill>
              </a:defRPr>
            </a:lvl3pPr>
            <a:lvl4pPr marL="0" indent="0">
              <a:lnSpc>
                <a:spcPct val="90000"/>
              </a:lnSpc>
              <a:spcAft>
                <a:spcPts val="600"/>
              </a:spcAft>
              <a:buFontTx/>
              <a:buNone/>
              <a:defRPr sz="2400">
                <a:solidFill>
                  <a:schemeClr val="tx2"/>
                </a:solidFill>
              </a:defRPr>
            </a:lvl4pPr>
            <a:lvl5pPr marL="0" indent="0">
              <a:lnSpc>
                <a:spcPct val="90000"/>
              </a:lnSpc>
              <a:spcAft>
                <a:spcPts val="600"/>
              </a:spcAft>
              <a:buFontTx/>
              <a:buNone/>
              <a:defRPr sz="2400">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7"/>
          <p:cNvSpPr>
            <a:spLocks noGrp="1"/>
          </p:cNvSpPr>
          <p:nvPr>
            <p:ph type="sldNum" sz="quarter" idx="11"/>
          </p:nvPr>
        </p:nvSpPr>
        <p:spPr>
          <a:xfrm>
            <a:off x="489025" y="6398261"/>
            <a:ext cx="294143" cy="224790"/>
          </a:xfrm>
        </p:spPr>
        <p:txBody>
          <a:bodyPr/>
          <a:lstStyle/>
          <a:p>
            <a:pPr algn="l">
              <a:defRPr/>
            </a:pPr>
            <a:fld id="{8074B6C9-7640-0346-9181-9D7622A30249}" type="slidenum">
              <a:rPr lang="en-US" smtClean="0"/>
              <a:pPr algn="l">
                <a:defRPr/>
              </a:pPr>
              <a:t>‹#›</a:t>
            </a:fld>
            <a:endParaRPr lang="en-US" dirty="0"/>
          </a:p>
        </p:txBody>
      </p:sp>
    </p:spTree>
    <p:extLst>
      <p:ext uri="{BB962C8B-B14F-4D97-AF65-F5344CB8AC3E}">
        <p14:creationId xmlns:p14="http://schemas.microsoft.com/office/powerpoint/2010/main" val="2421335229"/>
      </p:ext>
    </p:extLst>
  </p:cSld>
  <p:clrMapOvr>
    <a:masterClrMapping/>
  </p:clrMapOvr>
  <p:timing>
    <p:tnLst>
      <p:par>
        <p:cTn id="1" dur="indefinite" restart="never" nodeType="tmRoot"/>
      </p:par>
    </p:tnLst>
  </p:timing>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Divider Option 5">
    <p:spTree>
      <p:nvGrpSpPr>
        <p:cNvPr id="1" name=""/>
        <p:cNvGrpSpPr/>
        <p:nvPr/>
      </p:nvGrpSpPr>
      <p:grpSpPr>
        <a:xfrm>
          <a:off x="0" y="0"/>
          <a:ext cx="0" cy="0"/>
          <a:chOff x="0" y="0"/>
          <a:chExt cx="0" cy="0"/>
        </a:xfrm>
      </p:grpSpPr>
      <p:sp>
        <p:nvSpPr>
          <p:cNvPr id="6" name="Picture Placeholder 5"/>
          <p:cNvSpPr>
            <a:spLocks noGrp="1"/>
          </p:cNvSpPr>
          <p:nvPr>
            <p:ph type="pic" sz="quarter" idx="14" hasCustomPrompt="1"/>
          </p:nvPr>
        </p:nvSpPr>
        <p:spPr>
          <a:xfrm>
            <a:off x="0" y="774700"/>
            <a:ext cx="12192000" cy="6083300"/>
          </a:xfrm>
          <a:solidFill>
            <a:schemeClr val="bg2"/>
          </a:solidFill>
        </p:spPr>
        <p:txBody>
          <a:bodyPr/>
          <a:lstStyle>
            <a:lvl1pPr>
              <a:defRPr sz="1800" baseline="0">
                <a:solidFill>
                  <a:schemeClr val="bg1"/>
                </a:solidFill>
              </a:defRPr>
            </a:lvl1pPr>
          </a:lstStyle>
          <a:p>
            <a:r>
              <a:rPr lang="en-US" dirty="0" smtClean="0"/>
              <a:t>Drag picture to placeholder or click icon to add. </a:t>
            </a:r>
          </a:p>
          <a:p>
            <a:r>
              <a:rPr lang="en-US" dirty="0" smtClean="0"/>
              <a:t>The AT&amp;T Horizontal Lockup logo should sit on top of picture.</a:t>
            </a:r>
          </a:p>
        </p:txBody>
      </p:sp>
      <p:sp>
        <p:nvSpPr>
          <p:cNvPr id="2" name="Title 1"/>
          <p:cNvSpPr>
            <a:spLocks noGrp="1"/>
          </p:cNvSpPr>
          <p:nvPr>
            <p:ph type="title" hasCustomPrompt="1"/>
          </p:nvPr>
        </p:nvSpPr>
        <p:spPr bwMode="white">
          <a:xfrm>
            <a:off x="498928" y="1638300"/>
            <a:ext cx="11211984" cy="1516378"/>
          </a:xfrm>
        </p:spPr>
        <p:txBody>
          <a:bodyPr anchor="b" anchorCtr="0"/>
          <a:lstStyle>
            <a:lvl1pPr>
              <a:lnSpc>
                <a:spcPct val="82000"/>
              </a:lnSpc>
              <a:spcAft>
                <a:spcPts val="800"/>
              </a:spcAft>
              <a:defRPr sz="3600">
                <a:solidFill>
                  <a:schemeClr val="bg1"/>
                </a:solidFill>
              </a:defRPr>
            </a:lvl1pPr>
          </a:lstStyle>
          <a:p>
            <a:r>
              <a:rPr lang="en-US" dirty="0" smtClean="0"/>
              <a:t>Click to edit </a:t>
            </a:r>
            <a:br>
              <a:rPr lang="en-US" dirty="0" smtClean="0"/>
            </a:br>
            <a:r>
              <a:rPr lang="en-US" dirty="0" smtClean="0"/>
              <a:t>Master title style</a:t>
            </a:r>
            <a:endParaRPr lang="en-US" dirty="0"/>
          </a:p>
        </p:txBody>
      </p:sp>
      <p:sp>
        <p:nvSpPr>
          <p:cNvPr id="11" name="Text Placeholder 9"/>
          <p:cNvSpPr>
            <a:spLocks noGrp="1"/>
          </p:cNvSpPr>
          <p:nvPr>
            <p:ph type="body" sz="quarter" idx="13"/>
          </p:nvPr>
        </p:nvSpPr>
        <p:spPr>
          <a:xfrm>
            <a:off x="498929" y="3608390"/>
            <a:ext cx="5611284" cy="2246311"/>
          </a:xfrm>
        </p:spPr>
        <p:txBody>
          <a:bodyPr/>
          <a:lstStyle>
            <a:lvl1pPr marL="0" indent="0">
              <a:lnSpc>
                <a:spcPct val="90000"/>
              </a:lnSpc>
              <a:spcAft>
                <a:spcPts val="600"/>
              </a:spcAft>
              <a:buFontTx/>
              <a:buNone/>
              <a:defRPr sz="2400">
                <a:solidFill>
                  <a:schemeClr val="tx2"/>
                </a:solidFill>
              </a:defRPr>
            </a:lvl1pPr>
            <a:lvl2pPr marL="0" indent="0">
              <a:lnSpc>
                <a:spcPct val="90000"/>
              </a:lnSpc>
              <a:spcAft>
                <a:spcPts val="600"/>
              </a:spcAft>
              <a:buFontTx/>
              <a:buNone/>
              <a:defRPr sz="2400">
                <a:solidFill>
                  <a:schemeClr val="tx2"/>
                </a:solidFill>
              </a:defRPr>
            </a:lvl2pPr>
            <a:lvl3pPr marL="0" indent="0">
              <a:lnSpc>
                <a:spcPct val="90000"/>
              </a:lnSpc>
              <a:spcAft>
                <a:spcPts val="600"/>
              </a:spcAft>
              <a:buFontTx/>
              <a:buNone/>
              <a:defRPr sz="2400">
                <a:solidFill>
                  <a:schemeClr val="tx2"/>
                </a:solidFill>
              </a:defRPr>
            </a:lvl3pPr>
            <a:lvl4pPr marL="0" indent="0">
              <a:lnSpc>
                <a:spcPct val="90000"/>
              </a:lnSpc>
              <a:spcAft>
                <a:spcPts val="600"/>
              </a:spcAft>
              <a:buFontTx/>
              <a:buNone/>
              <a:defRPr sz="2400">
                <a:solidFill>
                  <a:schemeClr val="tx2"/>
                </a:solidFill>
              </a:defRPr>
            </a:lvl4pPr>
            <a:lvl5pPr marL="0" indent="0">
              <a:lnSpc>
                <a:spcPct val="90000"/>
              </a:lnSpc>
              <a:spcAft>
                <a:spcPts val="600"/>
              </a:spcAft>
              <a:buFontTx/>
              <a:buNone/>
              <a:defRPr sz="2400">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7"/>
          <p:cNvSpPr>
            <a:spLocks noGrp="1"/>
          </p:cNvSpPr>
          <p:nvPr>
            <p:ph type="sldNum" sz="quarter" idx="11"/>
          </p:nvPr>
        </p:nvSpPr>
        <p:spPr>
          <a:xfrm>
            <a:off x="489025" y="6398261"/>
            <a:ext cx="294143" cy="224790"/>
          </a:xfrm>
        </p:spPr>
        <p:txBody>
          <a:bodyPr/>
          <a:lstStyle/>
          <a:p>
            <a:pPr algn="l">
              <a:defRPr/>
            </a:pPr>
            <a:fld id="{8074B6C9-7640-0346-9181-9D7622A30249}" type="slidenum">
              <a:rPr lang="en-US" smtClean="0"/>
              <a:pPr algn="l">
                <a:defRPr/>
              </a:pPr>
              <a:t>‹#›</a:t>
            </a:fld>
            <a:endParaRPr lang="en-US" dirty="0"/>
          </a:p>
        </p:txBody>
      </p:sp>
    </p:spTree>
    <p:extLst>
      <p:ext uri="{BB962C8B-B14F-4D97-AF65-F5344CB8AC3E}">
        <p14:creationId xmlns:p14="http://schemas.microsoft.com/office/powerpoint/2010/main" val="2491719446"/>
      </p:ext>
    </p:extLst>
  </p:cSld>
  <p:clrMapOvr>
    <a:masterClrMapping/>
  </p:clrMapOvr>
  <p:timing>
    <p:tnLst>
      <p:par>
        <p:cTn id="1" dur="indefinite" restart="never" nodeType="tmRoot"/>
      </p:par>
    </p:tnLst>
  </p:timing>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p:spTree>
      <p:nvGrpSpPr>
        <p:cNvPr id="1" name=""/>
        <p:cNvGrpSpPr/>
        <p:nvPr/>
      </p:nvGrpSpPr>
      <p:grpSpPr>
        <a:xfrm>
          <a:off x="0" y="0"/>
          <a:ext cx="0" cy="0"/>
          <a:chOff x="0" y="0"/>
          <a:chExt cx="0" cy="0"/>
        </a:xfrm>
      </p:grpSpPr>
      <p:sp>
        <p:nvSpPr>
          <p:cNvPr id="8" name="Slide Number Placeholder 7"/>
          <p:cNvSpPr>
            <a:spLocks noGrp="1"/>
          </p:cNvSpPr>
          <p:nvPr>
            <p:ph type="sldNum" sz="quarter" idx="11"/>
          </p:nvPr>
        </p:nvSpPr>
        <p:spPr/>
        <p:txBody>
          <a:bodyPr/>
          <a:lstStyle/>
          <a:p>
            <a:pPr algn="l">
              <a:defRPr/>
            </a:pPr>
            <a:fld id="{8074B6C9-7640-0346-9181-9D7622A30249}" type="slidenum">
              <a:rPr lang="en-US" smtClean="0"/>
              <a:pPr algn="l">
                <a:defRPr/>
              </a:pPr>
              <a:t>‹#›</a:t>
            </a:fld>
            <a:endParaRPr lang="en-US" dirty="0"/>
          </a:p>
        </p:txBody>
      </p:sp>
      <p:sp>
        <p:nvSpPr>
          <p:cNvPr id="2" name="Title 1"/>
          <p:cNvSpPr>
            <a:spLocks noGrp="1"/>
          </p:cNvSpPr>
          <p:nvPr>
            <p:ph type="title"/>
          </p:nvPr>
        </p:nvSpPr>
        <p:spPr/>
        <p:txBody>
          <a:bodyPr/>
          <a:lstStyle>
            <a:lvl1pPr>
              <a:defRPr>
                <a:solidFill>
                  <a:schemeClr val="accent2"/>
                </a:solidFill>
              </a:defRPr>
            </a:lvl1pPr>
          </a:lstStyle>
          <a:p>
            <a:r>
              <a:rPr lang="en-US" dirty="0" smtClean="0"/>
              <a:t>Click to edit Master title style</a:t>
            </a:r>
            <a:endParaRPr lang="en-US" dirty="0"/>
          </a:p>
        </p:txBody>
      </p:sp>
      <p:sp>
        <p:nvSpPr>
          <p:cNvPr id="5" name="Content Placeholder 4"/>
          <p:cNvSpPr>
            <a:spLocks noGrp="1"/>
          </p:cNvSpPr>
          <p:nvPr>
            <p:ph sz="quarter" idx="12"/>
          </p:nvPr>
        </p:nvSpPr>
        <p:spPr>
          <a:xfrm>
            <a:off x="491067" y="1139370"/>
            <a:ext cx="11211984" cy="481216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232200944"/>
      </p:ext>
    </p:extLst>
  </p:cSld>
  <p:clrMapOvr>
    <a:masterClrMapping/>
  </p:clrMapOvr>
  <p:timing>
    <p:tnLst>
      <p:par>
        <p:cTn id="1" dur="indefinite" restart="never" nodeType="tmRoot"/>
      </p:par>
    </p:tnLst>
  </p:timing>
  <p:hf hdr="0" dt="0"/>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8" name="Slide Number Placeholder 7"/>
          <p:cNvSpPr>
            <a:spLocks noGrp="1"/>
          </p:cNvSpPr>
          <p:nvPr>
            <p:ph type="sldNum" sz="quarter" idx="11"/>
          </p:nvPr>
        </p:nvSpPr>
        <p:spPr/>
        <p:txBody>
          <a:bodyPr/>
          <a:lstStyle/>
          <a:p>
            <a:pPr algn="l">
              <a:defRPr/>
            </a:pPr>
            <a:fld id="{8074B6C9-7640-0346-9181-9D7622A30249}" type="slidenum">
              <a:rPr lang="en-US" smtClean="0"/>
              <a:pPr algn="l">
                <a:defRPr/>
              </a:pPr>
              <a:t>‹#›</a:t>
            </a:fld>
            <a:endParaRPr lang="en-US" dirty="0"/>
          </a:p>
        </p:txBody>
      </p:sp>
      <p:sp>
        <p:nvSpPr>
          <p:cNvPr id="2" name="Title 1"/>
          <p:cNvSpPr>
            <a:spLocks noGrp="1"/>
          </p:cNvSpPr>
          <p:nvPr>
            <p:ph type="title"/>
          </p:nvPr>
        </p:nvSpPr>
        <p:spPr/>
        <p:txBody>
          <a:bodyPr/>
          <a:lstStyle>
            <a:lvl1pPr>
              <a:defRPr>
                <a:solidFill>
                  <a:schemeClr val="accent2"/>
                </a:solidFill>
              </a:defRPr>
            </a:lvl1pPr>
          </a:lstStyle>
          <a:p>
            <a:r>
              <a:rPr lang="en-US" dirty="0" smtClean="0"/>
              <a:t>Click to edit Master title style</a:t>
            </a:r>
            <a:endParaRPr lang="en-US" dirty="0"/>
          </a:p>
        </p:txBody>
      </p:sp>
      <p:sp>
        <p:nvSpPr>
          <p:cNvPr id="5" name="Content Placeholder 4"/>
          <p:cNvSpPr>
            <a:spLocks noGrp="1"/>
          </p:cNvSpPr>
          <p:nvPr>
            <p:ph sz="quarter" idx="12"/>
          </p:nvPr>
        </p:nvSpPr>
        <p:spPr>
          <a:xfrm>
            <a:off x="491067" y="1139629"/>
            <a:ext cx="11211984" cy="4800600"/>
          </a:xfrm>
        </p:spPr>
        <p:txBody>
          <a:bodyPr/>
          <a:lstStyle>
            <a:lvl1pPr>
              <a:lnSpc>
                <a:spcPct val="90000"/>
              </a:lnSpc>
              <a:spcAft>
                <a:spcPts val="600"/>
              </a:spcAft>
              <a:defRPr sz="2400" baseline="0"/>
            </a:lvl1pPr>
            <a:lvl2pPr>
              <a:defRPr b="1">
                <a:solidFill>
                  <a:schemeClr val="tx1"/>
                </a:solidFill>
              </a:defRPr>
            </a:lvl2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41731158"/>
      </p:ext>
    </p:extLst>
  </p:cSld>
  <p:clrMapOvr>
    <a:masterClrMapping/>
  </p:clrMapOvr>
  <p:timing>
    <p:tnLst>
      <p:par>
        <p:cTn id="1" dur="indefinite" restart="never" nodeType="tmRoot"/>
      </p:par>
    </p:tnLst>
  </p:timing>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Col">
    <p:spTree>
      <p:nvGrpSpPr>
        <p:cNvPr id="1" name=""/>
        <p:cNvGrpSpPr/>
        <p:nvPr/>
      </p:nvGrpSpPr>
      <p:grpSpPr>
        <a:xfrm>
          <a:off x="0" y="0"/>
          <a:ext cx="0" cy="0"/>
          <a:chOff x="0" y="0"/>
          <a:chExt cx="0" cy="0"/>
        </a:xfrm>
      </p:grpSpPr>
      <p:sp>
        <p:nvSpPr>
          <p:cNvPr id="8" name="Slide Number Placeholder 7"/>
          <p:cNvSpPr>
            <a:spLocks noGrp="1"/>
          </p:cNvSpPr>
          <p:nvPr>
            <p:ph type="sldNum" sz="quarter" idx="11"/>
          </p:nvPr>
        </p:nvSpPr>
        <p:spPr/>
        <p:txBody>
          <a:bodyPr/>
          <a:lstStyle/>
          <a:p>
            <a:pPr algn="l">
              <a:defRPr/>
            </a:pPr>
            <a:fld id="{8074B6C9-7640-0346-9181-9D7622A30249}" type="slidenum">
              <a:rPr lang="en-US" smtClean="0"/>
              <a:pPr algn="l">
                <a:defRPr/>
              </a:pPr>
              <a:t>‹#›</a:t>
            </a:fld>
            <a:endParaRPr lang="en-US" dirty="0"/>
          </a:p>
        </p:txBody>
      </p:sp>
      <p:sp>
        <p:nvSpPr>
          <p:cNvPr id="2" name="Title 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sp>
        <p:nvSpPr>
          <p:cNvPr id="6" name="Content Placeholder 5"/>
          <p:cNvSpPr>
            <a:spLocks noGrp="1"/>
          </p:cNvSpPr>
          <p:nvPr>
            <p:ph sz="quarter" idx="12"/>
          </p:nvPr>
        </p:nvSpPr>
        <p:spPr>
          <a:xfrm>
            <a:off x="491066" y="1139825"/>
            <a:ext cx="5461675"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5"/>
          <p:cNvSpPr>
            <a:spLocks noGrp="1"/>
          </p:cNvSpPr>
          <p:nvPr>
            <p:ph sz="quarter" idx="13"/>
          </p:nvPr>
        </p:nvSpPr>
        <p:spPr>
          <a:xfrm>
            <a:off x="6241376" y="1139825"/>
            <a:ext cx="5461675"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158162714"/>
      </p:ext>
    </p:extLst>
  </p:cSld>
  <p:clrMapOvr>
    <a:masterClrMapping/>
  </p:clrMapOvr>
  <p:timing>
    <p:tnLst>
      <p:par>
        <p:cTn id="1" dur="indefinite" restart="never" nodeType="tmRoot"/>
      </p:par>
    </p:tnLst>
  </p:timing>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2-Col Picture">
    <p:spTree>
      <p:nvGrpSpPr>
        <p:cNvPr id="1" name=""/>
        <p:cNvGrpSpPr/>
        <p:nvPr/>
      </p:nvGrpSpPr>
      <p:grpSpPr>
        <a:xfrm>
          <a:off x="0" y="0"/>
          <a:ext cx="0" cy="0"/>
          <a:chOff x="0" y="0"/>
          <a:chExt cx="0" cy="0"/>
        </a:xfrm>
      </p:grpSpPr>
      <p:sp>
        <p:nvSpPr>
          <p:cNvPr id="8" name="Slide Number Placeholder 7"/>
          <p:cNvSpPr>
            <a:spLocks noGrp="1"/>
          </p:cNvSpPr>
          <p:nvPr>
            <p:ph type="sldNum" sz="quarter" idx="11"/>
          </p:nvPr>
        </p:nvSpPr>
        <p:spPr/>
        <p:txBody>
          <a:bodyPr/>
          <a:lstStyle/>
          <a:p>
            <a:pPr algn="l">
              <a:defRPr/>
            </a:pPr>
            <a:fld id="{8074B6C9-7640-0346-9181-9D7622A30249}" type="slidenum">
              <a:rPr lang="en-US" smtClean="0"/>
              <a:pPr algn="l">
                <a:defRPr/>
              </a:pPr>
              <a:t>‹#›</a:t>
            </a:fld>
            <a:endParaRPr lang="en-US" dirty="0"/>
          </a:p>
        </p:txBody>
      </p:sp>
      <p:sp>
        <p:nvSpPr>
          <p:cNvPr id="2" name="Title 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sp>
        <p:nvSpPr>
          <p:cNvPr id="6" name="Content Placeholder 5"/>
          <p:cNvSpPr>
            <a:spLocks noGrp="1"/>
          </p:cNvSpPr>
          <p:nvPr>
            <p:ph sz="quarter" idx="12"/>
          </p:nvPr>
        </p:nvSpPr>
        <p:spPr>
          <a:xfrm>
            <a:off x="491066" y="1139825"/>
            <a:ext cx="5461675"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Picture Placeholder 3"/>
          <p:cNvSpPr>
            <a:spLocks noGrp="1"/>
          </p:cNvSpPr>
          <p:nvPr>
            <p:ph type="pic" sz="quarter" idx="14"/>
          </p:nvPr>
        </p:nvSpPr>
        <p:spPr>
          <a:xfrm>
            <a:off x="6229049" y="1206500"/>
            <a:ext cx="5476119" cy="4648200"/>
          </a:xfrm>
        </p:spPr>
        <p:txBody>
          <a:bodyPr/>
          <a:lstStyle>
            <a:lvl1pPr>
              <a:defRPr sz="1800">
                <a:solidFill>
                  <a:schemeClr val="bg2"/>
                </a:solidFill>
              </a:defRPr>
            </a:lvl1pPr>
          </a:lstStyle>
          <a:p>
            <a:r>
              <a:rPr lang="en-US" smtClean="0"/>
              <a:t>Click icon to add picture</a:t>
            </a:r>
            <a:endParaRPr lang="en-US" dirty="0"/>
          </a:p>
        </p:txBody>
      </p:sp>
    </p:spTree>
    <p:extLst>
      <p:ext uri="{BB962C8B-B14F-4D97-AF65-F5344CB8AC3E}">
        <p14:creationId xmlns:p14="http://schemas.microsoft.com/office/powerpoint/2010/main" val="2766554427"/>
      </p:ext>
    </p:extLst>
  </p:cSld>
  <p:clrMapOvr>
    <a:masterClrMapping/>
  </p:clrMapOvr>
  <p:timing>
    <p:tnLst>
      <p:par>
        <p:cTn id="1" dur="indefinite" restart="never" nodeType="tmRoot"/>
      </p:par>
    </p:tnLst>
  </p:timing>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2-Col Rule">
    <p:spTree>
      <p:nvGrpSpPr>
        <p:cNvPr id="1" name=""/>
        <p:cNvGrpSpPr/>
        <p:nvPr/>
      </p:nvGrpSpPr>
      <p:grpSpPr>
        <a:xfrm>
          <a:off x="0" y="0"/>
          <a:ext cx="0" cy="0"/>
          <a:chOff x="0" y="0"/>
          <a:chExt cx="0" cy="0"/>
        </a:xfrm>
      </p:grpSpPr>
      <p:sp>
        <p:nvSpPr>
          <p:cNvPr id="8" name="Slide Number Placeholder 7"/>
          <p:cNvSpPr>
            <a:spLocks noGrp="1"/>
          </p:cNvSpPr>
          <p:nvPr>
            <p:ph type="sldNum" sz="quarter" idx="11"/>
          </p:nvPr>
        </p:nvSpPr>
        <p:spPr/>
        <p:txBody>
          <a:bodyPr/>
          <a:lstStyle/>
          <a:p>
            <a:pPr algn="l">
              <a:defRPr/>
            </a:pPr>
            <a:fld id="{8074B6C9-7640-0346-9181-9D7622A30249}" type="slidenum">
              <a:rPr lang="en-US" smtClean="0"/>
              <a:pPr algn="l">
                <a:defRPr/>
              </a:pPr>
              <a:t>‹#›</a:t>
            </a:fld>
            <a:endParaRPr lang="en-US" dirty="0"/>
          </a:p>
        </p:txBody>
      </p:sp>
      <p:cxnSp>
        <p:nvCxnSpPr>
          <p:cNvPr id="20" name="Straight Connector 19"/>
          <p:cNvCxnSpPr/>
          <p:nvPr/>
        </p:nvCxnSpPr>
        <p:spPr>
          <a:xfrm>
            <a:off x="6096000" y="1210029"/>
            <a:ext cx="0" cy="4654197"/>
          </a:xfrm>
          <a:prstGeom prst="line">
            <a:avLst/>
          </a:prstGeom>
          <a:ln w="6350" cmpd="sng">
            <a:solidFill>
              <a:schemeClr val="accent6"/>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487788" y="522779"/>
            <a:ext cx="11211984" cy="342206"/>
          </a:xfrm>
        </p:spPr>
        <p:txBody>
          <a:bodyPr/>
          <a:lstStyle>
            <a:lvl1pPr>
              <a:defRPr>
                <a:solidFill>
                  <a:schemeClr val="tx2"/>
                </a:solidFill>
              </a:defRPr>
            </a:lvl1pPr>
          </a:lstStyle>
          <a:p>
            <a:r>
              <a:rPr lang="en-US" smtClean="0"/>
              <a:t>Click to edit Master title style</a:t>
            </a:r>
            <a:endParaRPr lang="en-US" dirty="0"/>
          </a:p>
        </p:txBody>
      </p:sp>
      <p:sp>
        <p:nvSpPr>
          <p:cNvPr id="6" name="Content Placeholder 5"/>
          <p:cNvSpPr>
            <a:spLocks noGrp="1"/>
          </p:cNvSpPr>
          <p:nvPr>
            <p:ph sz="quarter" idx="12"/>
          </p:nvPr>
        </p:nvSpPr>
        <p:spPr>
          <a:xfrm>
            <a:off x="487788" y="1139546"/>
            <a:ext cx="536448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5"/>
          <p:cNvSpPr>
            <a:spLocks noGrp="1"/>
          </p:cNvSpPr>
          <p:nvPr>
            <p:ph sz="quarter" idx="13"/>
          </p:nvPr>
        </p:nvSpPr>
        <p:spPr>
          <a:xfrm>
            <a:off x="6338571" y="1139825"/>
            <a:ext cx="536448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52007886"/>
      </p:ext>
    </p:extLst>
  </p:cSld>
  <p:clrMapOvr>
    <a:masterClrMapping/>
  </p:clrMapOvr>
  <p:timing>
    <p:tnLst>
      <p:par>
        <p:cTn id="1" dur="indefinite" restart="never" nodeType="tmRoot"/>
      </p:par>
    </p:tnLst>
  </p:timing>
  <p:hf hd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2/3 Content">
    <p:spTree>
      <p:nvGrpSpPr>
        <p:cNvPr id="1" name=""/>
        <p:cNvGrpSpPr/>
        <p:nvPr/>
      </p:nvGrpSpPr>
      <p:grpSpPr>
        <a:xfrm>
          <a:off x="0" y="0"/>
          <a:ext cx="0" cy="0"/>
          <a:chOff x="0" y="0"/>
          <a:chExt cx="0" cy="0"/>
        </a:xfrm>
      </p:grpSpPr>
      <p:sp>
        <p:nvSpPr>
          <p:cNvPr id="8" name="Slide Number Placeholder 7"/>
          <p:cNvSpPr>
            <a:spLocks noGrp="1"/>
          </p:cNvSpPr>
          <p:nvPr>
            <p:ph type="sldNum" sz="quarter" idx="11"/>
          </p:nvPr>
        </p:nvSpPr>
        <p:spPr/>
        <p:txBody>
          <a:bodyPr/>
          <a:lstStyle/>
          <a:p>
            <a:pPr algn="l">
              <a:defRPr/>
            </a:pPr>
            <a:fld id="{8074B6C9-7640-0346-9181-9D7622A30249}" type="slidenum">
              <a:rPr lang="en-US" smtClean="0"/>
              <a:pPr algn="l">
                <a:defRPr/>
              </a:pPr>
              <a:t>‹#›</a:t>
            </a:fld>
            <a:endParaRPr lang="en-US" dirty="0"/>
          </a:p>
        </p:txBody>
      </p:sp>
      <p:sp>
        <p:nvSpPr>
          <p:cNvPr id="2" name="Title 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sp>
        <p:nvSpPr>
          <p:cNvPr id="6" name="Content Placeholder 5"/>
          <p:cNvSpPr>
            <a:spLocks noGrp="1"/>
          </p:cNvSpPr>
          <p:nvPr>
            <p:ph sz="quarter" idx="12"/>
          </p:nvPr>
        </p:nvSpPr>
        <p:spPr>
          <a:xfrm>
            <a:off x="491066" y="1143000"/>
            <a:ext cx="7001177"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5"/>
          <p:cNvSpPr>
            <a:spLocks noGrp="1"/>
          </p:cNvSpPr>
          <p:nvPr>
            <p:ph sz="quarter" idx="13"/>
          </p:nvPr>
        </p:nvSpPr>
        <p:spPr>
          <a:xfrm>
            <a:off x="7748827" y="1143000"/>
            <a:ext cx="3954223"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676276131"/>
      </p:ext>
    </p:extLst>
  </p:cSld>
  <p:clrMapOvr>
    <a:masterClrMapping/>
  </p:clrMapOvr>
  <p:timing>
    <p:tnLst>
      <p:par>
        <p:cTn id="1" dur="indefinite" restart="never" nodeType="tmRoot"/>
      </p:par>
    </p:tnLst>
  </p:timing>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2/3 Photo">
    <p:spTree>
      <p:nvGrpSpPr>
        <p:cNvPr id="1" name=""/>
        <p:cNvGrpSpPr/>
        <p:nvPr/>
      </p:nvGrpSpPr>
      <p:grpSpPr>
        <a:xfrm>
          <a:off x="0" y="0"/>
          <a:ext cx="0" cy="0"/>
          <a:chOff x="0" y="0"/>
          <a:chExt cx="0" cy="0"/>
        </a:xfrm>
      </p:grpSpPr>
      <p:sp>
        <p:nvSpPr>
          <p:cNvPr id="8" name="Slide Number Placeholder 7"/>
          <p:cNvSpPr>
            <a:spLocks noGrp="1"/>
          </p:cNvSpPr>
          <p:nvPr>
            <p:ph type="sldNum" sz="quarter" idx="11"/>
          </p:nvPr>
        </p:nvSpPr>
        <p:spPr/>
        <p:txBody>
          <a:bodyPr/>
          <a:lstStyle/>
          <a:p>
            <a:pPr algn="l">
              <a:defRPr/>
            </a:pPr>
            <a:fld id="{8074B6C9-7640-0346-9181-9D7622A30249}" type="slidenum">
              <a:rPr lang="en-US" smtClean="0"/>
              <a:pPr algn="l">
                <a:defRPr/>
              </a:pPr>
              <a:t>‹#›</a:t>
            </a:fld>
            <a:endParaRPr lang="en-US" dirty="0"/>
          </a:p>
        </p:txBody>
      </p:sp>
      <p:sp>
        <p:nvSpPr>
          <p:cNvPr id="2" name="Title 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sp>
        <p:nvSpPr>
          <p:cNvPr id="11" name="Content Placeholder 5"/>
          <p:cNvSpPr>
            <a:spLocks noGrp="1"/>
          </p:cNvSpPr>
          <p:nvPr>
            <p:ph sz="quarter" idx="13"/>
          </p:nvPr>
        </p:nvSpPr>
        <p:spPr>
          <a:xfrm>
            <a:off x="7748827" y="1139825"/>
            <a:ext cx="3954223"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Picture Placeholder 3"/>
          <p:cNvSpPr>
            <a:spLocks noGrp="1"/>
          </p:cNvSpPr>
          <p:nvPr>
            <p:ph type="pic" sz="quarter" idx="14"/>
          </p:nvPr>
        </p:nvSpPr>
        <p:spPr>
          <a:xfrm>
            <a:off x="491067" y="1206501"/>
            <a:ext cx="6995884" cy="4648199"/>
          </a:xfrm>
        </p:spPr>
        <p:txBody>
          <a:bodyPr/>
          <a:lstStyle>
            <a:lvl1pPr>
              <a:defRPr sz="1800">
                <a:solidFill>
                  <a:schemeClr val="bg2"/>
                </a:solidFill>
              </a:defRPr>
            </a:lvl1pPr>
          </a:lstStyle>
          <a:p>
            <a:r>
              <a:rPr lang="en-US" smtClean="0"/>
              <a:t>Click icon to add picture</a:t>
            </a:r>
            <a:endParaRPr lang="en-US"/>
          </a:p>
        </p:txBody>
      </p:sp>
    </p:spTree>
    <p:extLst>
      <p:ext uri="{BB962C8B-B14F-4D97-AF65-F5344CB8AC3E}">
        <p14:creationId xmlns:p14="http://schemas.microsoft.com/office/powerpoint/2010/main" val="202784529"/>
      </p:ext>
    </p:extLst>
  </p:cSld>
  <p:clrMapOvr>
    <a:masterClrMapping/>
  </p:clrMapOvr>
  <p:timing>
    <p:tnLst>
      <p:par>
        <p:cTn id="1" dur="indefinite" restart="never" nodeType="tmRoot"/>
      </p:par>
    </p:tnLst>
  </p:timing>
  <p:hf hd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2/3 Rule">
    <p:spTree>
      <p:nvGrpSpPr>
        <p:cNvPr id="1" name=""/>
        <p:cNvGrpSpPr/>
        <p:nvPr/>
      </p:nvGrpSpPr>
      <p:grpSpPr>
        <a:xfrm>
          <a:off x="0" y="0"/>
          <a:ext cx="0" cy="0"/>
          <a:chOff x="0" y="0"/>
          <a:chExt cx="0" cy="0"/>
        </a:xfrm>
      </p:grpSpPr>
      <p:sp>
        <p:nvSpPr>
          <p:cNvPr id="8" name="Slide Number Placeholder 7"/>
          <p:cNvSpPr>
            <a:spLocks noGrp="1"/>
          </p:cNvSpPr>
          <p:nvPr>
            <p:ph type="sldNum" sz="quarter" idx="11"/>
          </p:nvPr>
        </p:nvSpPr>
        <p:spPr/>
        <p:txBody>
          <a:bodyPr/>
          <a:lstStyle/>
          <a:p>
            <a:pPr algn="l">
              <a:defRPr/>
            </a:pPr>
            <a:fld id="{8074B6C9-7640-0346-9181-9D7622A30249}" type="slidenum">
              <a:rPr lang="en-US" smtClean="0"/>
              <a:pPr algn="l">
                <a:defRPr/>
              </a:pPr>
              <a:t>‹#›</a:t>
            </a:fld>
            <a:endParaRPr lang="en-US" dirty="0"/>
          </a:p>
        </p:txBody>
      </p:sp>
      <p:cxnSp>
        <p:nvCxnSpPr>
          <p:cNvPr id="9" name="Straight Connector 8"/>
          <p:cNvCxnSpPr/>
          <p:nvPr/>
        </p:nvCxnSpPr>
        <p:spPr>
          <a:xfrm>
            <a:off x="7609735" y="1210029"/>
            <a:ext cx="0" cy="4654197"/>
          </a:xfrm>
          <a:prstGeom prst="line">
            <a:avLst/>
          </a:prstGeom>
          <a:ln w="6350" cmpd="sng">
            <a:solidFill>
              <a:schemeClr val="accent6"/>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sp>
        <p:nvSpPr>
          <p:cNvPr id="6" name="Content Placeholder 5"/>
          <p:cNvSpPr>
            <a:spLocks noGrp="1"/>
          </p:cNvSpPr>
          <p:nvPr>
            <p:ph sz="quarter" idx="12"/>
          </p:nvPr>
        </p:nvSpPr>
        <p:spPr>
          <a:xfrm>
            <a:off x="491067" y="1139825"/>
            <a:ext cx="6873864"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5"/>
          <p:cNvSpPr>
            <a:spLocks noGrp="1"/>
          </p:cNvSpPr>
          <p:nvPr>
            <p:ph sz="quarter" idx="13"/>
          </p:nvPr>
        </p:nvSpPr>
        <p:spPr>
          <a:xfrm>
            <a:off x="7857067" y="1139825"/>
            <a:ext cx="3845983"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22673631"/>
      </p:ext>
    </p:extLst>
  </p:cSld>
  <p:clrMapOvr>
    <a:masterClrMapping/>
  </p:clrMapOvr>
  <p:timing>
    <p:tnLst>
      <p:par>
        <p:cTn id="1" dur="indefinite" restart="never" nodeType="tmRoot"/>
      </p:par>
    </p:tnLst>
  </p:timing>
  <p:hf hd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 + Quote">
    <p:spTree>
      <p:nvGrpSpPr>
        <p:cNvPr id="1" name=""/>
        <p:cNvGrpSpPr/>
        <p:nvPr/>
      </p:nvGrpSpPr>
      <p:grpSpPr>
        <a:xfrm>
          <a:off x="0" y="0"/>
          <a:ext cx="0" cy="0"/>
          <a:chOff x="0" y="0"/>
          <a:chExt cx="0" cy="0"/>
        </a:xfrm>
      </p:grpSpPr>
      <p:sp>
        <p:nvSpPr>
          <p:cNvPr id="8" name="Slide Number Placeholder 7"/>
          <p:cNvSpPr>
            <a:spLocks noGrp="1"/>
          </p:cNvSpPr>
          <p:nvPr>
            <p:ph type="sldNum" sz="quarter" idx="11"/>
          </p:nvPr>
        </p:nvSpPr>
        <p:spPr/>
        <p:txBody>
          <a:bodyPr/>
          <a:lstStyle/>
          <a:p>
            <a:pPr algn="l">
              <a:defRPr/>
            </a:pPr>
            <a:fld id="{8074B6C9-7640-0346-9181-9D7622A30249}" type="slidenum">
              <a:rPr lang="en-US" smtClean="0"/>
              <a:pPr algn="l">
                <a:defRPr/>
              </a:pPr>
              <a:t>‹#›</a:t>
            </a:fld>
            <a:endParaRPr lang="en-US" dirty="0"/>
          </a:p>
        </p:txBody>
      </p:sp>
      <p:cxnSp>
        <p:nvCxnSpPr>
          <p:cNvPr id="20" name="Straight Connector 19"/>
          <p:cNvCxnSpPr/>
          <p:nvPr/>
        </p:nvCxnSpPr>
        <p:spPr>
          <a:xfrm>
            <a:off x="6096000" y="1210029"/>
            <a:ext cx="0" cy="4654197"/>
          </a:xfrm>
          <a:prstGeom prst="line">
            <a:avLst/>
          </a:prstGeom>
          <a:ln w="6350" cmpd="sng">
            <a:solidFill>
              <a:schemeClr val="accent6"/>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sp>
        <p:nvSpPr>
          <p:cNvPr id="6" name="Content Placeholder 5"/>
          <p:cNvSpPr>
            <a:spLocks noGrp="1"/>
          </p:cNvSpPr>
          <p:nvPr>
            <p:ph sz="quarter" idx="12"/>
          </p:nvPr>
        </p:nvSpPr>
        <p:spPr>
          <a:xfrm>
            <a:off x="491067" y="1139825"/>
            <a:ext cx="536448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quarter" idx="14"/>
          </p:nvPr>
        </p:nvSpPr>
        <p:spPr>
          <a:xfrm>
            <a:off x="6339141" y="1118312"/>
            <a:ext cx="5363911" cy="4833226"/>
          </a:xfrm>
        </p:spPr>
        <p:txBody>
          <a:bodyPr/>
          <a:lstStyle>
            <a:lvl1pPr marL="173038" indent="-173038">
              <a:lnSpc>
                <a:spcPct val="90000"/>
              </a:lnSpc>
              <a:spcAft>
                <a:spcPts val="1000"/>
              </a:spcAft>
              <a:defRPr sz="3200">
                <a:solidFill>
                  <a:schemeClr val="tx1"/>
                </a:solidFill>
              </a:defRPr>
            </a:lvl1pPr>
            <a:lvl2pPr marL="740664" indent="-285750">
              <a:spcAft>
                <a:spcPts val="1000"/>
              </a:spcAft>
              <a:buClr>
                <a:schemeClr val="tx2"/>
              </a:buClr>
              <a:buFont typeface="Lucida Grande"/>
              <a:buChar char="—"/>
              <a:defRPr i="1">
                <a:solidFill>
                  <a:schemeClr val="tx2"/>
                </a:solidFill>
              </a:defRPr>
            </a:lvl2pPr>
            <a:lvl3pPr marL="0" indent="0">
              <a:buClr>
                <a:schemeClr val="tx2"/>
              </a:buClr>
              <a:buFontTx/>
              <a:buNone/>
              <a:defRPr>
                <a:solidFill>
                  <a:schemeClr val="tx2"/>
                </a:solidFill>
              </a:defRPr>
            </a:lvl3pPr>
            <a:lvl4pPr marL="0" indent="0">
              <a:buClr>
                <a:schemeClr val="tx2"/>
              </a:buClr>
              <a:buFontTx/>
              <a:buNone/>
              <a:defRPr>
                <a:solidFill>
                  <a:schemeClr val="tx2"/>
                </a:solidFill>
              </a:defRPr>
            </a:lvl4pPr>
            <a:lvl5pPr marL="0" indent="0">
              <a:buClr>
                <a:schemeClr val="tx2"/>
              </a:buClr>
              <a:buFontTx/>
              <a:buNone/>
              <a:defRPr>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747097639"/>
      </p:ext>
    </p:extLst>
  </p:cSld>
  <p:clrMapOvr>
    <a:masterClrMapping/>
  </p:clrMapOvr>
  <p:timing>
    <p:tnLst>
      <p:par>
        <p:cTn id="1" dur="indefinite" restart="never" nodeType="tmRoot"/>
      </p:par>
    </p:tnLst>
  </p:timing>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8" name="Slide Number Placeholder 7"/>
          <p:cNvSpPr>
            <a:spLocks noGrp="1"/>
          </p:cNvSpPr>
          <p:nvPr>
            <p:ph type="sldNum" sz="quarter" idx="11"/>
          </p:nvPr>
        </p:nvSpPr>
        <p:spPr/>
        <p:txBody>
          <a:bodyPr/>
          <a:lstStyle/>
          <a:p>
            <a:pPr algn="l">
              <a:defRPr/>
            </a:pPr>
            <a:fld id="{8074B6C9-7640-0346-9181-9D7622A30249}" type="slidenum">
              <a:rPr lang="en-US" smtClean="0"/>
              <a:pPr algn="l">
                <a:defRPr/>
              </a:pPr>
              <a:t>‹#›</a:t>
            </a:fld>
            <a:endParaRPr lang="en-US" dirty="0"/>
          </a:p>
        </p:txBody>
      </p:sp>
      <p:sp>
        <p:nvSpPr>
          <p:cNvPr id="2" name="Title 1"/>
          <p:cNvSpPr>
            <a:spLocks noGrp="1"/>
          </p:cNvSpPr>
          <p:nvPr>
            <p:ph type="title"/>
          </p:nvPr>
        </p:nvSpPr>
        <p:spPr>
          <a:xfrm>
            <a:off x="487788" y="522779"/>
            <a:ext cx="11211984" cy="342206"/>
          </a:xfrm>
        </p:spPr>
        <p:txBody>
          <a:bodyPr/>
          <a:lstStyle>
            <a:lvl1pPr>
              <a:defRPr>
                <a:solidFill>
                  <a:schemeClr val="tx2"/>
                </a:solidFill>
              </a:defRPr>
            </a:lvl1pPr>
          </a:lstStyle>
          <a:p>
            <a:r>
              <a:rPr lang="en-US" smtClean="0"/>
              <a:t>Click to edit Master title style</a:t>
            </a:r>
            <a:endParaRPr lang="en-US" dirty="0"/>
          </a:p>
        </p:txBody>
      </p:sp>
      <p:sp>
        <p:nvSpPr>
          <p:cNvPr id="6" name="Text Placeholder 3"/>
          <p:cNvSpPr>
            <a:spLocks noGrp="1"/>
          </p:cNvSpPr>
          <p:nvPr>
            <p:ph type="body" sz="quarter" idx="14"/>
          </p:nvPr>
        </p:nvSpPr>
        <p:spPr>
          <a:xfrm>
            <a:off x="487789" y="1117916"/>
            <a:ext cx="11216217" cy="4833623"/>
          </a:xfrm>
        </p:spPr>
        <p:txBody>
          <a:bodyPr/>
          <a:lstStyle>
            <a:lvl1pPr marL="173038" indent="-173038">
              <a:lnSpc>
                <a:spcPct val="90000"/>
              </a:lnSpc>
              <a:spcAft>
                <a:spcPts val="1000"/>
              </a:spcAft>
              <a:defRPr sz="3200">
                <a:solidFill>
                  <a:schemeClr val="tx1"/>
                </a:solidFill>
              </a:defRPr>
            </a:lvl1pPr>
            <a:lvl2pPr marL="740664" indent="-285750">
              <a:spcAft>
                <a:spcPts val="1000"/>
              </a:spcAft>
              <a:buClr>
                <a:schemeClr val="tx2"/>
              </a:buClr>
              <a:buFont typeface="Lucida Grande"/>
              <a:buChar char="—"/>
              <a:defRPr i="1">
                <a:solidFill>
                  <a:schemeClr val="tx2"/>
                </a:solidFill>
              </a:defRPr>
            </a:lvl2pPr>
            <a:lvl3pPr marL="0" indent="0">
              <a:buClr>
                <a:schemeClr val="tx2"/>
              </a:buClr>
              <a:buFontTx/>
              <a:buNone/>
              <a:defRPr>
                <a:solidFill>
                  <a:schemeClr val="tx2"/>
                </a:solidFill>
              </a:defRPr>
            </a:lvl3pPr>
            <a:lvl4pPr marL="0" indent="0">
              <a:buClr>
                <a:schemeClr val="tx2"/>
              </a:buClr>
              <a:buFontTx/>
              <a:buNone/>
              <a:defRPr>
                <a:solidFill>
                  <a:schemeClr val="tx2"/>
                </a:solidFill>
              </a:defRPr>
            </a:lvl4pPr>
            <a:lvl5pPr marL="0" indent="0">
              <a:buClr>
                <a:schemeClr val="tx2"/>
              </a:buClr>
              <a:buFontTx/>
              <a:buNone/>
              <a:defRPr>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135061996"/>
      </p:ext>
    </p:extLst>
  </p:cSld>
  <p:clrMapOvr>
    <a:masterClrMapping/>
  </p:clrMapOvr>
  <p:timing>
    <p:tnLst>
      <p:par>
        <p:cTn id="1" dur="indefinite" restart="never" nodeType="tmRoot"/>
      </p:par>
    </p:tnLst>
  </p:timing>
  <p:hf hd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1 Pic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sp>
        <p:nvSpPr>
          <p:cNvPr id="6" name="Picture Placeholder 5"/>
          <p:cNvSpPr>
            <a:spLocks noGrp="1"/>
          </p:cNvSpPr>
          <p:nvPr>
            <p:ph type="pic" sz="quarter" idx="12" hasCustomPrompt="1"/>
          </p:nvPr>
        </p:nvSpPr>
        <p:spPr>
          <a:xfrm>
            <a:off x="1" y="1206500"/>
            <a:ext cx="12192000" cy="5651500"/>
          </a:xfrm>
        </p:spPr>
        <p:txBody>
          <a:bodyPr/>
          <a:lstStyle>
            <a:lvl1pPr marL="0" marR="0" indent="0" algn="l" defTabSz="457200" rtl="0" eaLnBrk="1" fontAlgn="auto" latinLnBrk="0" hangingPunct="1">
              <a:lnSpc>
                <a:spcPct val="100000"/>
              </a:lnSpc>
              <a:spcBef>
                <a:spcPts val="0"/>
              </a:spcBef>
              <a:spcAft>
                <a:spcPts val="600"/>
              </a:spcAft>
              <a:buClr>
                <a:schemeClr val="tx1"/>
              </a:buClr>
              <a:buSzTx/>
              <a:buFont typeface="Arial"/>
              <a:buNone/>
              <a:tabLst/>
              <a:defRPr sz="1800" baseline="0">
                <a:solidFill>
                  <a:schemeClr val="bg2"/>
                </a:solidFill>
              </a:defRPr>
            </a:lvl1pPr>
          </a:lstStyle>
          <a:p>
            <a:r>
              <a:rPr lang="en-US" dirty="0" smtClean="0"/>
              <a:t>Drag picture to placeholder or click icon to add. Globe logo should sit on top of picture.</a:t>
            </a:r>
          </a:p>
          <a:p>
            <a:endParaRPr lang="en-US" dirty="0"/>
          </a:p>
        </p:txBody>
      </p:sp>
    </p:spTree>
    <p:extLst>
      <p:ext uri="{BB962C8B-B14F-4D97-AF65-F5344CB8AC3E}">
        <p14:creationId xmlns:p14="http://schemas.microsoft.com/office/powerpoint/2010/main" val="1012728287"/>
      </p:ext>
    </p:extLst>
  </p:cSld>
  <p:clrMapOvr>
    <a:masterClrMapping/>
  </p:clrMapOvr>
  <p:timing>
    <p:tnLst>
      <p:par>
        <p:cTn id="1" dur="indefinite" restart="never" nodeType="tmRoot"/>
      </p:par>
    </p:tnLst>
  </p:timing>
  <p:hf hd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2 Pic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sp>
        <p:nvSpPr>
          <p:cNvPr id="6" name="Picture Placeholder 5"/>
          <p:cNvSpPr>
            <a:spLocks noGrp="1"/>
          </p:cNvSpPr>
          <p:nvPr>
            <p:ph type="pic" sz="quarter" idx="12" hasCustomPrompt="1"/>
          </p:nvPr>
        </p:nvSpPr>
        <p:spPr>
          <a:xfrm>
            <a:off x="0" y="1206500"/>
            <a:ext cx="6108192" cy="5651500"/>
          </a:xfrm>
        </p:spPr>
        <p:txBody>
          <a:bodyPr/>
          <a:lstStyle>
            <a:lvl1pPr marL="0" marR="0" indent="0" algn="l" defTabSz="457200" rtl="0" eaLnBrk="1" fontAlgn="auto" latinLnBrk="0" hangingPunct="1">
              <a:lnSpc>
                <a:spcPct val="100000"/>
              </a:lnSpc>
              <a:spcBef>
                <a:spcPts val="0"/>
              </a:spcBef>
              <a:spcAft>
                <a:spcPts val="600"/>
              </a:spcAft>
              <a:buClr>
                <a:schemeClr val="tx1"/>
              </a:buClr>
              <a:buSzTx/>
              <a:buFont typeface="Arial"/>
              <a:buNone/>
              <a:tabLst/>
              <a:defRPr sz="1800" baseline="0">
                <a:solidFill>
                  <a:schemeClr val="bg2"/>
                </a:solidFill>
              </a:defRPr>
            </a:lvl1pPr>
          </a:lstStyle>
          <a:p>
            <a:r>
              <a:rPr lang="en-US" dirty="0" smtClean="0"/>
              <a:t>Drag picture to placeholder or click icon to add. </a:t>
            </a:r>
            <a:endParaRPr lang="en-US" dirty="0"/>
          </a:p>
        </p:txBody>
      </p:sp>
      <p:sp>
        <p:nvSpPr>
          <p:cNvPr id="9" name="Picture Placeholder 5"/>
          <p:cNvSpPr>
            <a:spLocks noGrp="1"/>
          </p:cNvSpPr>
          <p:nvPr>
            <p:ph type="pic" sz="quarter" idx="13" hasCustomPrompt="1"/>
          </p:nvPr>
        </p:nvSpPr>
        <p:spPr>
          <a:xfrm>
            <a:off x="6096001" y="1206500"/>
            <a:ext cx="6095999" cy="5651500"/>
          </a:xfrm>
        </p:spPr>
        <p:txBody>
          <a:bodyPr/>
          <a:lstStyle>
            <a:lvl1pPr marL="0" marR="0" indent="0" algn="l" defTabSz="457200" rtl="0" eaLnBrk="1" fontAlgn="auto" latinLnBrk="0" hangingPunct="1">
              <a:lnSpc>
                <a:spcPct val="100000"/>
              </a:lnSpc>
              <a:spcBef>
                <a:spcPts val="0"/>
              </a:spcBef>
              <a:spcAft>
                <a:spcPts val="600"/>
              </a:spcAft>
              <a:buClr>
                <a:schemeClr val="tx1"/>
              </a:buClr>
              <a:buSzTx/>
              <a:buFont typeface="Arial"/>
              <a:buNone/>
              <a:tabLst/>
              <a:defRPr sz="1800" baseline="0">
                <a:solidFill>
                  <a:schemeClr val="bg2"/>
                </a:solidFill>
              </a:defRPr>
            </a:lvl1pPr>
          </a:lstStyle>
          <a:p>
            <a:r>
              <a:rPr lang="en-US" dirty="0" smtClean="0"/>
              <a:t>Drag picture to placeholder or click icon to add. Globe logo should sit on top of picture.</a:t>
            </a:r>
          </a:p>
          <a:p>
            <a:endParaRPr lang="en-US" dirty="0"/>
          </a:p>
        </p:txBody>
      </p:sp>
    </p:spTree>
    <p:extLst>
      <p:ext uri="{BB962C8B-B14F-4D97-AF65-F5344CB8AC3E}">
        <p14:creationId xmlns:p14="http://schemas.microsoft.com/office/powerpoint/2010/main" val="3000369287"/>
      </p:ext>
    </p:extLst>
  </p:cSld>
  <p:clrMapOvr>
    <a:masterClrMapping/>
  </p:clrMapOvr>
  <p:timing>
    <p:tnLst>
      <p:par>
        <p:cTn id="1" dur="indefinite" restart="never" nodeType="tmRoot"/>
      </p:par>
    </p:tnLst>
  </p:timing>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2-Row with Picture">
    <p:spTree>
      <p:nvGrpSpPr>
        <p:cNvPr id="1" name=""/>
        <p:cNvGrpSpPr/>
        <p:nvPr/>
      </p:nvGrpSpPr>
      <p:grpSpPr>
        <a:xfrm>
          <a:off x="0" y="0"/>
          <a:ext cx="0" cy="0"/>
          <a:chOff x="0" y="0"/>
          <a:chExt cx="0" cy="0"/>
        </a:xfrm>
      </p:grpSpPr>
      <p:sp>
        <p:nvSpPr>
          <p:cNvPr id="8" name="Slide Number Placeholder 7"/>
          <p:cNvSpPr>
            <a:spLocks noGrp="1"/>
          </p:cNvSpPr>
          <p:nvPr>
            <p:ph type="sldNum" sz="quarter" idx="11"/>
          </p:nvPr>
        </p:nvSpPr>
        <p:spPr/>
        <p:txBody>
          <a:bodyPr/>
          <a:lstStyle/>
          <a:p>
            <a:pPr algn="l">
              <a:defRPr/>
            </a:pPr>
            <a:fld id="{8074B6C9-7640-0346-9181-9D7622A30249}" type="slidenum">
              <a:rPr lang="en-US" smtClean="0"/>
              <a:pPr algn="l">
                <a:defRPr/>
              </a:pPr>
              <a:t>‹#›</a:t>
            </a:fld>
            <a:endParaRPr lang="en-US" dirty="0"/>
          </a:p>
        </p:txBody>
      </p:sp>
      <p:cxnSp>
        <p:nvCxnSpPr>
          <p:cNvPr id="13" name="Straight Connector 12"/>
          <p:cNvCxnSpPr/>
          <p:nvPr/>
        </p:nvCxnSpPr>
        <p:spPr>
          <a:xfrm flipH="1">
            <a:off x="491067" y="3520578"/>
            <a:ext cx="11211984" cy="0"/>
          </a:xfrm>
          <a:prstGeom prst="line">
            <a:avLst/>
          </a:prstGeom>
          <a:ln w="6350" cmpd="sng">
            <a:solidFill>
              <a:schemeClr val="accent6"/>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487788" y="522779"/>
            <a:ext cx="11211984" cy="342206"/>
          </a:xfrm>
        </p:spPr>
        <p:txBody>
          <a:bodyPr/>
          <a:lstStyle>
            <a:lvl1pPr>
              <a:defRPr>
                <a:solidFill>
                  <a:schemeClr val="tx2"/>
                </a:solidFill>
              </a:defRPr>
            </a:lvl1pPr>
          </a:lstStyle>
          <a:p>
            <a:r>
              <a:rPr lang="en-US" smtClean="0"/>
              <a:t>Click to edit Master title style</a:t>
            </a:r>
            <a:endParaRPr lang="en-US" dirty="0"/>
          </a:p>
        </p:txBody>
      </p:sp>
      <p:sp>
        <p:nvSpPr>
          <p:cNvPr id="6" name="Picture Placeholder 5"/>
          <p:cNvSpPr>
            <a:spLocks noGrp="1"/>
          </p:cNvSpPr>
          <p:nvPr>
            <p:ph type="pic" sz="quarter" idx="16"/>
          </p:nvPr>
        </p:nvSpPr>
        <p:spPr>
          <a:xfrm>
            <a:off x="487788" y="1206500"/>
            <a:ext cx="2844800" cy="2128838"/>
          </a:xfrm>
        </p:spPr>
        <p:txBody>
          <a:bodyPr/>
          <a:lstStyle>
            <a:lvl1pPr>
              <a:defRPr sz="1800">
                <a:solidFill>
                  <a:schemeClr val="bg2"/>
                </a:solidFill>
              </a:defRPr>
            </a:lvl1pPr>
          </a:lstStyle>
          <a:p>
            <a:r>
              <a:rPr lang="en-US" smtClean="0"/>
              <a:t>Click icon to add picture</a:t>
            </a:r>
            <a:endParaRPr lang="en-US" dirty="0"/>
          </a:p>
        </p:txBody>
      </p:sp>
      <p:sp>
        <p:nvSpPr>
          <p:cNvPr id="21" name="Text Placeholder 20"/>
          <p:cNvSpPr>
            <a:spLocks noGrp="1"/>
          </p:cNvSpPr>
          <p:nvPr>
            <p:ph type="body" sz="quarter" idx="18"/>
          </p:nvPr>
        </p:nvSpPr>
        <p:spPr>
          <a:xfrm>
            <a:off x="3676651" y="1145571"/>
            <a:ext cx="8026400" cy="2306404"/>
          </a:xfrm>
        </p:spPr>
        <p:txBody>
          <a:bodyPr/>
          <a:lstStyle>
            <a:lvl1pPr>
              <a:defRPr sz="2200"/>
            </a:lvl1pPr>
            <a:lvl2pPr>
              <a:spcAft>
                <a:spcPts val="600"/>
              </a:spcAft>
              <a:defRPr/>
            </a:lvl2pPr>
            <a:lvl3pPr>
              <a:spcAft>
                <a:spcPts val="600"/>
              </a:spcAft>
              <a:defRPr/>
            </a:lvl3pPr>
            <a:lvl4pPr>
              <a:spcAft>
                <a:spcPts val="600"/>
              </a:spcAft>
              <a:defRPr/>
            </a:lvl4pPr>
            <a:lvl5pPr>
              <a:spcAft>
                <a:spcPts val="600"/>
              </a:spcAf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Picture Placeholder 5"/>
          <p:cNvSpPr>
            <a:spLocks noGrp="1"/>
          </p:cNvSpPr>
          <p:nvPr>
            <p:ph type="pic" sz="quarter" idx="17"/>
          </p:nvPr>
        </p:nvSpPr>
        <p:spPr>
          <a:xfrm>
            <a:off x="487788" y="3721100"/>
            <a:ext cx="2844800" cy="2133600"/>
          </a:xfrm>
        </p:spPr>
        <p:txBody>
          <a:bodyPr/>
          <a:lstStyle>
            <a:lvl1pPr>
              <a:defRPr sz="1800">
                <a:solidFill>
                  <a:schemeClr val="bg2"/>
                </a:solidFill>
              </a:defRPr>
            </a:lvl1pPr>
          </a:lstStyle>
          <a:p>
            <a:r>
              <a:rPr lang="en-US" smtClean="0"/>
              <a:t>Click icon to add picture</a:t>
            </a:r>
            <a:endParaRPr lang="en-US"/>
          </a:p>
        </p:txBody>
      </p:sp>
      <p:sp>
        <p:nvSpPr>
          <p:cNvPr id="22" name="Text Placeholder 20"/>
          <p:cNvSpPr>
            <a:spLocks noGrp="1"/>
          </p:cNvSpPr>
          <p:nvPr>
            <p:ph type="body" sz="quarter" idx="19"/>
          </p:nvPr>
        </p:nvSpPr>
        <p:spPr>
          <a:xfrm>
            <a:off x="3676651" y="3632261"/>
            <a:ext cx="8026400" cy="2309752"/>
          </a:xfrm>
        </p:spPr>
        <p:txBody>
          <a:bodyPr/>
          <a:lstStyle>
            <a:lvl1pPr>
              <a:defRPr sz="2200"/>
            </a:lvl1pPr>
            <a:lvl2pPr>
              <a:spcAft>
                <a:spcPts val="600"/>
              </a:spcAft>
              <a:defRPr/>
            </a:lvl2pPr>
            <a:lvl3pPr>
              <a:spcAft>
                <a:spcPts val="600"/>
              </a:spcAft>
              <a:defRPr/>
            </a:lvl3pPr>
            <a:lvl4pPr>
              <a:spcAft>
                <a:spcPts val="600"/>
              </a:spcAft>
              <a:defRPr/>
            </a:lvl4pPr>
            <a:lvl5pPr>
              <a:spcAft>
                <a:spcPts val="600"/>
              </a:spcAf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59017113"/>
      </p:ext>
    </p:extLst>
  </p:cSld>
  <p:clrMapOvr>
    <a:masterClrMapping/>
  </p:clrMapOvr>
  <p:timing>
    <p:tnLst>
      <p:par>
        <p:cTn id="1" dur="indefinite" restart="never" nodeType="tmRoot"/>
      </p:par>
    </p:tnLst>
  </p:timing>
  <p:hf hd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3-Row with Picture">
    <p:spTree>
      <p:nvGrpSpPr>
        <p:cNvPr id="1" name=""/>
        <p:cNvGrpSpPr/>
        <p:nvPr/>
      </p:nvGrpSpPr>
      <p:grpSpPr>
        <a:xfrm>
          <a:off x="0" y="0"/>
          <a:ext cx="0" cy="0"/>
          <a:chOff x="0" y="0"/>
          <a:chExt cx="0" cy="0"/>
        </a:xfrm>
      </p:grpSpPr>
      <p:sp>
        <p:nvSpPr>
          <p:cNvPr id="8" name="Slide Number Placeholder 7"/>
          <p:cNvSpPr>
            <a:spLocks noGrp="1"/>
          </p:cNvSpPr>
          <p:nvPr>
            <p:ph type="sldNum" sz="quarter" idx="11"/>
          </p:nvPr>
        </p:nvSpPr>
        <p:spPr/>
        <p:txBody>
          <a:bodyPr/>
          <a:lstStyle/>
          <a:p>
            <a:pPr algn="l">
              <a:defRPr/>
            </a:pPr>
            <a:fld id="{8074B6C9-7640-0346-9181-9D7622A30249}" type="slidenum">
              <a:rPr lang="en-US" smtClean="0"/>
              <a:pPr algn="l">
                <a:defRPr/>
              </a:pPr>
              <a:t>‹#›</a:t>
            </a:fld>
            <a:endParaRPr lang="en-US" dirty="0"/>
          </a:p>
        </p:txBody>
      </p:sp>
      <p:cxnSp>
        <p:nvCxnSpPr>
          <p:cNvPr id="13" name="Straight Connector 12"/>
          <p:cNvCxnSpPr/>
          <p:nvPr/>
        </p:nvCxnSpPr>
        <p:spPr>
          <a:xfrm flipH="1">
            <a:off x="491067" y="2690205"/>
            <a:ext cx="11211984" cy="0"/>
          </a:xfrm>
          <a:prstGeom prst="line">
            <a:avLst/>
          </a:prstGeom>
          <a:ln w="6350" cmpd="sng">
            <a:solidFill>
              <a:schemeClr val="accent6"/>
            </a:solidFill>
          </a:ln>
          <a:effectLst/>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flipH="1">
            <a:off x="491067" y="4365061"/>
            <a:ext cx="11211984" cy="0"/>
          </a:xfrm>
          <a:prstGeom prst="line">
            <a:avLst/>
          </a:prstGeom>
          <a:ln w="6350" cmpd="sng">
            <a:solidFill>
              <a:schemeClr val="accent6"/>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sp>
        <p:nvSpPr>
          <p:cNvPr id="6" name="Picture Placeholder 5"/>
          <p:cNvSpPr>
            <a:spLocks noGrp="1"/>
          </p:cNvSpPr>
          <p:nvPr>
            <p:ph type="pic" sz="quarter" idx="16"/>
          </p:nvPr>
        </p:nvSpPr>
        <p:spPr>
          <a:xfrm>
            <a:off x="491067" y="1209839"/>
            <a:ext cx="2844800" cy="1299796"/>
          </a:xfrm>
        </p:spPr>
        <p:txBody>
          <a:bodyPr/>
          <a:lstStyle>
            <a:lvl1pPr>
              <a:defRPr sz="1800">
                <a:solidFill>
                  <a:schemeClr val="bg2"/>
                </a:solidFill>
              </a:defRPr>
            </a:lvl1pPr>
          </a:lstStyle>
          <a:p>
            <a:r>
              <a:rPr lang="en-US" smtClean="0"/>
              <a:t>Click icon to add picture</a:t>
            </a:r>
            <a:endParaRPr lang="en-US" dirty="0"/>
          </a:p>
        </p:txBody>
      </p:sp>
      <p:sp>
        <p:nvSpPr>
          <p:cNvPr id="21" name="Text Placeholder 20"/>
          <p:cNvSpPr>
            <a:spLocks noGrp="1"/>
          </p:cNvSpPr>
          <p:nvPr>
            <p:ph type="body" sz="quarter" idx="18"/>
          </p:nvPr>
        </p:nvSpPr>
        <p:spPr>
          <a:xfrm>
            <a:off x="3676651" y="1146867"/>
            <a:ext cx="8026400" cy="1461642"/>
          </a:xfrm>
        </p:spPr>
        <p:txBody>
          <a:bodyPr/>
          <a:lstStyle>
            <a:lvl1pPr>
              <a:spcAft>
                <a:spcPts val="600"/>
              </a:spcAft>
              <a:defRPr sz="2200"/>
            </a:lvl1pPr>
            <a:lvl2pPr>
              <a:spcAft>
                <a:spcPts val="600"/>
              </a:spcAft>
              <a:defRPr/>
            </a:lvl2pPr>
            <a:lvl3pPr>
              <a:spcAft>
                <a:spcPts val="600"/>
              </a:spcAft>
              <a:defRPr/>
            </a:lvl3pPr>
            <a:lvl4pPr>
              <a:spcAft>
                <a:spcPts val="600"/>
              </a:spcAft>
              <a:defRPr/>
            </a:lvl4pPr>
            <a:lvl5pPr>
              <a:spcAft>
                <a:spcPts val="600"/>
              </a:spcAf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7" name="Picture Placeholder 5"/>
          <p:cNvSpPr>
            <a:spLocks noGrp="1"/>
          </p:cNvSpPr>
          <p:nvPr>
            <p:ph type="pic" sz="quarter" idx="19"/>
          </p:nvPr>
        </p:nvSpPr>
        <p:spPr>
          <a:xfrm>
            <a:off x="491067" y="2868174"/>
            <a:ext cx="2844800" cy="1299796"/>
          </a:xfrm>
        </p:spPr>
        <p:txBody>
          <a:bodyPr/>
          <a:lstStyle>
            <a:lvl1pPr>
              <a:defRPr sz="1800">
                <a:solidFill>
                  <a:schemeClr val="bg2"/>
                </a:solidFill>
              </a:defRPr>
            </a:lvl1pPr>
          </a:lstStyle>
          <a:p>
            <a:r>
              <a:rPr lang="en-US" smtClean="0"/>
              <a:t>Click icon to add picture</a:t>
            </a:r>
            <a:endParaRPr lang="en-US" dirty="0"/>
          </a:p>
        </p:txBody>
      </p:sp>
      <p:sp>
        <p:nvSpPr>
          <p:cNvPr id="38" name="Text Placeholder 20"/>
          <p:cNvSpPr>
            <a:spLocks noGrp="1"/>
          </p:cNvSpPr>
          <p:nvPr>
            <p:ph type="body" sz="quarter" idx="20"/>
          </p:nvPr>
        </p:nvSpPr>
        <p:spPr>
          <a:xfrm>
            <a:off x="3676651" y="2778378"/>
            <a:ext cx="8026400" cy="1456917"/>
          </a:xfrm>
        </p:spPr>
        <p:txBody>
          <a:bodyPr/>
          <a:lstStyle>
            <a:lvl1pPr>
              <a:spcAft>
                <a:spcPts val="600"/>
              </a:spcAft>
              <a:defRPr sz="2200"/>
            </a:lvl1pPr>
            <a:lvl2pPr>
              <a:spcAft>
                <a:spcPts val="600"/>
              </a:spcAft>
              <a:defRPr/>
            </a:lvl2pPr>
            <a:lvl3pPr>
              <a:spcAft>
                <a:spcPts val="600"/>
              </a:spcAft>
              <a:defRPr/>
            </a:lvl3pPr>
            <a:lvl4pPr>
              <a:spcAft>
                <a:spcPts val="600"/>
              </a:spcAft>
              <a:defRPr/>
            </a:lvl4pPr>
            <a:lvl5pPr>
              <a:spcAft>
                <a:spcPts val="600"/>
              </a:spcAf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9" name="Picture Placeholder 5"/>
          <p:cNvSpPr>
            <a:spLocks noGrp="1"/>
          </p:cNvSpPr>
          <p:nvPr>
            <p:ph type="pic" sz="quarter" idx="21"/>
          </p:nvPr>
        </p:nvSpPr>
        <p:spPr>
          <a:xfrm>
            <a:off x="491067" y="4546625"/>
            <a:ext cx="2844800" cy="1299796"/>
          </a:xfrm>
        </p:spPr>
        <p:txBody>
          <a:bodyPr/>
          <a:lstStyle>
            <a:lvl1pPr>
              <a:defRPr sz="1800">
                <a:solidFill>
                  <a:schemeClr val="bg2"/>
                </a:solidFill>
              </a:defRPr>
            </a:lvl1pPr>
          </a:lstStyle>
          <a:p>
            <a:r>
              <a:rPr lang="en-US" smtClean="0"/>
              <a:t>Click icon to add picture</a:t>
            </a:r>
            <a:endParaRPr lang="en-US" dirty="0"/>
          </a:p>
        </p:txBody>
      </p:sp>
      <p:sp>
        <p:nvSpPr>
          <p:cNvPr id="40" name="Text Placeholder 20"/>
          <p:cNvSpPr>
            <a:spLocks noGrp="1"/>
          </p:cNvSpPr>
          <p:nvPr>
            <p:ph type="body" sz="quarter" idx="22"/>
          </p:nvPr>
        </p:nvSpPr>
        <p:spPr>
          <a:xfrm>
            <a:off x="3676651" y="4465965"/>
            <a:ext cx="8026400" cy="1485573"/>
          </a:xfrm>
        </p:spPr>
        <p:txBody>
          <a:bodyPr/>
          <a:lstStyle>
            <a:lvl1pPr>
              <a:spcAft>
                <a:spcPts val="600"/>
              </a:spcAft>
              <a:defRPr sz="2200"/>
            </a:lvl1pPr>
            <a:lvl2pPr>
              <a:spcAft>
                <a:spcPts val="600"/>
              </a:spcAft>
              <a:defRPr/>
            </a:lvl2pPr>
            <a:lvl3pPr>
              <a:spcAft>
                <a:spcPts val="600"/>
              </a:spcAft>
              <a:defRPr/>
            </a:lvl3pPr>
            <a:lvl4pPr>
              <a:spcAft>
                <a:spcPts val="600"/>
              </a:spcAft>
              <a:defRPr/>
            </a:lvl4pPr>
            <a:lvl5pPr>
              <a:spcAft>
                <a:spcPts val="600"/>
              </a:spcAf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05352856"/>
      </p:ext>
    </p:extLst>
  </p:cSld>
  <p:clrMapOvr>
    <a:masterClrMapping/>
  </p:clrMapOvr>
  <p:timing>
    <p:tnLst>
      <p:par>
        <p:cTn id="1" dur="indefinite" restart="never" nodeType="tmRoot"/>
      </p:par>
    </p:tnLst>
  </p:timing>
  <p:hf hd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2-Col with Picture">
    <p:spTree>
      <p:nvGrpSpPr>
        <p:cNvPr id="1" name=""/>
        <p:cNvGrpSpPr/>
        <p:nvPr/>
      </p:nvGrpSpPr>
      <p:grpSpPr>
        <a:xfrm>
          <a:off x="0" y="0"/>
          <a:ext cx="0" cy="0"/>
          <a:chOff x="0" y="0"/>
          <a:chExt cx="0" cy="0"/>
        </a:xfrm>
      </p:grpSpPr>
      <p:sp>
        <p:nvSpPr>
          <p:cNvPr id="8" name="Slide Number Placeholder 7"/>
          <p:cNvSpPr>
            <a:spLocks noGrp="1"/>
          </p:cNvSpPr>
          <p:nvPr>
            <p:ph type="sldNum" sz="quarter" idx="11"/>
          </p:nvPr>
        </p:nvSpPr>
        <p:spPr/>
        <p:txBody>
          <a:bodyPr/>
          <a:lstStyle/>
          <a:p>
            <a:pPr algn="l">
              <a:defRPr/>
            </a:pPr>
            <a:fld id="{8074B6C9-7640-0346-9181-9D7622A30249}" type="slidenum">
              <a:rPr lang="en-US" smtClean="0"/>
              <a:pPr algn="l">
                <a:defRPr/>
              </a:pPr>
              <a:t>‹#›</a:t>
            </a:fld>
            <a:endParaRPr lang="en-US" dirty="0"/>
          </a:p>
        </p:txBody>
      </p:sp>
      <p:cxnSp>
        <p:nvCxnSpPr>
          <p:cNvPr id="20" name="Straight Connector 19"/>
          <p:cNvCxnSpPr/>
          <p:nvPr/>
        </p:nvCxnSpPr>
        <p:spPr>
          <a:xfrm>
            <a:off x="6096000" y="1208089"/>
            <a:ext cx="0" cy="4654373"/>
          </a:xfrm>
          <a:prstGeom prst="line">
            <a:avLst/>
          </a:prstGeom>
          <a:ln w="6350" cmpd="sng">
            <a:solidFill>
              <a:schemeClr val="accent6"/>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sp>
        <p:nvSpPr>
          <p:cNvPr id="19" name="Picture Placeholder 18"/>
          <p:cNvSpPr>
            <a:spLocks noGrp="1"/>
          </p:cNvSpPr>
          <p:nvPr>
            <p:ph type="pic" sz="quarter" idx="14"/>
          </p:nvPr>
        </p:nvSpPr>
        <p:spPr>
          <a:xfrm>
            <a:off x="486834" y="1209839"/>
            <a:ext cx="5361517" cy="2317504"/>
          </a:xfrm>
        </p:spPr>
        <p:txBody>
          <a:bodyPr/>
          <a:lstStyle>
            <a:lvl1pPr>
              <a:defRPr sz="1800">
                <a:solidFill>
                  <a:schemeClr val="bg2"/>
                </a:solidFill>
              </a:defRPr>
            </a:lvl1pPr>
          </a:lstStyle>
          <a:p>
            <a:r>
              <a:rPr lang="en-US" smtClean="0"/>
              <a:t>Click icon to add picture</a:t>
            </a:r>
            <a:endParaRPr lang="en-US"/>
          </a:p>
        </p:txBody>
      </p:sp>
      <p:sp>
        <p:nvSpPr>
          <p:cNvPr id="21" name="Picture Placeholder 18"/>
          <p:cNvSpPr>
            <a:spLocks noGrp="1"/>
          </p:cNvSpPr>
          <p:nvPr>
            <p:ph type="pic" sz="quarter" idx="15"/>
          </p:nvPr>
        </p:nvSpPr>
        <p:spPr>
          <a:xfrm>
            <a:off x="6341534" y="1209839"/>
            <a:ext cx="5361517" cy="2317504"/>
          </a:xfrm>
        </p:spPr>
        <p:txBody>
          <a:bodyPr/>
          <a:lstStyle>
            <a:lvl1pPr>
              <a:defRPr sz="1800">
                <a:solidFill>
                  <a:schemeClr val="bg2"/>
                </a:solidFill>
              </a:defRPr>
            </a:lvl1pPr>
          </a:lstStyle>
          <a:p>
            <a:r>
              <a:rPr lang="en-US" smtClean="0"/>
              <a:t>Click icon to add picture</a:t>
            </a:r>
            <a:endParaRPr lang="en-US"/>
          </a:p>
        </p:txBody>
      </p:sp>
      <p:sp>
        <p:nvSpPr>
          <p:cNvPr id="6" name="Content Placeholder 5"/>
          <p:cNvSpPr>
            <a:spLocks noGrp="1"/>
          </p:cNvSpPr>
          <p:nvPr>
            <p:ph sz="quarter" idx="12"/>
          </p:nvPr>
        </p:nvSpPr>
        <p:spPr>
          <a:xfrm>
            <a:off x="486833" y="3709989"/>
            <a:ext cx="5364480" cy="2230437"/>
          </a:xfrm>
        </p:spPr>
        <p:txBody>
          <a:bodyPr lIns="0"/>
          <a:lstStyle>
            <a:lvl1pPr>
              <a:defRPr sz="2200">
                <a:solidFill>
                  <a:schemeClr val="tx1"/>
                </a:solidFill>
              </a:defRPr>
            </a:lvl1pPr>
            <a:lvl2pPr>
              <a:spcAft>
                <a:spcPts val="600"/>
              </a:spcAft>
              <a:defRPr>
                <a:solidFill>
                  <a:schemeClr val="tx2"/>
                </a:solidFill>
              </a:defRPr>
            </a:lvl2pPr>
            <a:lvl3pPr>
              <a:spcAft>
                <a:spcPts val="600"/>
              </a:spcAft>
              <a:defRPr>
                <a:solidFill>
                  <a:schemeClr val="tx2"/>
                </a:solidFill>
              </a:defRPr>
            </a:lvl3pPr>
            <a:lvl4pPr>
              <a:spcAft>
                <a:spcPts val="600"/>
              </a:spcAft>
              <a:defRPr>
                <a:solidFill>
                  <a:schemeClr val="tx2"/>
                </a:solidFill>
              </a:defRPr>
            </a:lvl4pPr>
            <a:lvl5pPr>
              <a:spcAft>
                <a:spcPts val="600"/>
              </a:spcAft>
              <a:defRPr>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5"/>
          <p:cNvSpPr>
            <a:spLocks noGrp="1"/>
          </p:cNvSpPr>
          <p:nvPr>
            <p:ph sz="quarter" idx="13"/>
          </p:nvPr>
        </p:nvSpPr>
        <p:spPr>
          <a:xfrm>
            <a:off x="6338571" y="3709989"/>
            <a:ext cx="5364480" cy="2230437"/>
          </a:xfrm>
        </p:spPr>
        <p:txBody>
          <a:bodyPr lIns="0"/>
          <a:lstStyle>
            <a:lvl1pPr>
              <a:defRPr sz="2200">
                <a:solidFill>
                  <a:schemeClr val="tx1"/>
                </a:solidFill>
              </a:defRPr>
            </a:lvl1pPr>
            <a:lvl2pPr>
              <a:spcAft>
                <a:spcPts val="600"/>
              </a:spcAft>
              <a:defRPr>
                <a:solidFill>
                  <a:schemeClr val="tx2"/>
                </a:solidFill>
              </a:defRPr>
            </a:lvl2pPr>
            <a:lvl3pPr>
              <a:spcAft>
                <a:spcPts val="600"/>
              </a:spcAft>
              <a:defRPr>
                <a:solidFill>
                  <a:schemeClr val="tx2"/>
                </a:solidFill>
              </a:defRPr>
            </a:lvl3pPr>
            <a:lvl4pPr>
              <a:spcAft>
                <a:spcPts val="600"/>
              </a:spcAft>
              <a:defRPr>
                <a:solidFill>
                  <a:schemeClr val="tx2"/>
                </a:solidFill>
              </a:defRPr>
            </a:lvl4pPr>
            <a:lvl5pPr>
              <a:spcAft>
                <a:spcPts val="600"/>
              </a:spcAft>
              <a:defRPr>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148762273"/>
      </p:ext>
    </p:extLst>
  </p:cSld>
  <p:clrMapOvr>
    <a:masterClrMapping/>
  </p:clrMapOvr>
  <p:timing>
    <p:tnLst>
      <p:par>
        <p:cTn id="1" dur="indefinite" restart="never" nodeType="tmRoot"/>
      </p:par>
    </p:tnLst>
  </p:timing>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3-Col with Picture">
    <p:spTree>
      <p:nvGrpSpPr>
        <p:cNvPr id="1" name=""/>
        <p:cNvGrpSpPr/>
        <p:nvPr/>
      </p:nvGrpSpPr>
      <p:grpSpPr>
        <a:xfrm>
          <a:off x="0" y="0"/>
          <a:ext cx="0" cy="0"/>
          <a:chOff x="0" y="0"/>
          <a:chExt cx="0" cy="0"/>
        </a:xfrm>
      </p:grpSpPr>
      <p:sp>
        <p:nvSpPr>
          <p:cNvPr id="8" name="Slide Number Placeholder 7"/>
          <p:cNvSpPr>
            <a:spLocks noGrp="1"/>
          </p:cNvSpPr>
          <p:nvPr>
            <p:ph type="sldNum" sz="quarter" idx="11"/>
          </p:nvPr>
        </p:nvSpPr>
        <p:spPr/>
        <p:txBody>
          <a:bodyPr/>
          <a:lstStyle/>
          <a:p>
            <a:pPr algn="l">
              <a:defRPr/>
            </a:pPr>
            <a:fld id="{8074B6C9-7640-0346-9181-9D7622A30249}" type="slidenum">
              <a:rPr lang="en-US" smtClean="0"/>
              <a:pPr algn="l">
                <a:defRPr/>
              </a:pPr>
              <a:t>‹#›</a:t>
            </a:fld>
            <a:endParaRPr lang="en-US" dirty="0"/>
          </a:p>
        </p:txBody>
      </p:sp>
      <p:cxnSp>
        <p:nvCxnSpPr>
          <p:cNvPr id="12" name="Straight Connector 11"/>
          <p:cNvCxnSpPr/>
          <p:nvPr/>
        </p:nvCxnSpPr>
        <p:spPr>
          <a:xfrm>
            <a:off x="4143988" y="1208089"/>
            <a:ext cx="0" cy="4654373"/>
          </a:xfrm>
          <a:prstGeom prst="line">
            <a:avLst/>
          </a:prstGeom>
          <a:ln w="6350" cmpd="sng">
            <a:solidFill>
              <a:schemeClr val="accent6"/>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8051796" y="1208089"/>
            <a:ext cx="0" cy="4654373"/>
          </a:xfrm>
          <a:prstGeom prst="line">
            <a:avLst/>
          </a:prstGeom>
          <a:ln w="6350" cmpd="sng">
            <a:solidFill>
              <a:schemeClr val="accent6"/>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486833" y="522779"/>
            <a:ext cx="11211984" cy="342206"/>
          </a:xfrm>
        </p:spPr>
        <p:txBody>
          <a:bodyPr/>
          <a:lstStyle>
            <a:lvl1pPr>
              <a:defRPr>
                <a:solidFill>
                  <a:schemeClr val="tx2"/>
                </a:solidFill>
              </a:defRPr>
            </a:lvl1pPr>
          </a:lstStyle>
          <a:p>
            <a:r>
              <a:rPr lang="en-US" smtClean="0"/>
              <a:t>Click to edit Master title style</a:t>
            </a:r>
            <a:endParaRPr lang="en-US" dirty="0"/>
          </a:p>
        </p:txBody>
      </p:sp>
      <p:sp>
        <p:nvSpPr>
          <p:cNvPr id="20" name="Picture Placeholder 18"/>
          <p:cNvSpPr>
            <a:spLocks noGrp="1"/>
          </p:cNvSpPr>
          <p:nvPr>
            <p:ph type="pic" sz="quarter" idx="14"/>
          </p:nvPr>
        </p:nvSpPr>
        <p:spPr>
          <a:xfrm>
            <a:off x="486834" y="1208088"/>
            <a:ext cx="3401437" cy="2317504"/>
          </a:xfrm>
        </p:spPr>
        <p:txBody>
          <a:bodyPr/>
          <a:lstStyle>
            <a:lvl1pPr>
              <a:defRPr sz="1800">
                <a:solidFill>
                  <a:schemeClr val="bg2"/>
                </a:solidFill>
              </a:defRPr>
            </a:lvl1pPr>
          </a:lstStyle>
          <a:p>
            <a:r>
              <a:rPr lang="en-US" smtClean="0"/>
              <a:t>Click icon to add picture</a:t>
            </a:r>
            <a:endParaRPr lang="en-US"/>
          </a:p>
        </p:txBody>
      </p:sp>
      <p:sp>
        <p:nvSpPr>
          <p:cNvPr id="21" name="Picture Placeholder 18"/>
          <p:cNvSpPr>
            <a:spLocks noGrp="1"/>
          </p:cNvSpPr>
          <p:nvPr>
            <p:ph type="pic" sz="quarter" idx="20"/>
          </p:nvPr>
        </p:nvSpPr>
        <p:spPr>
          <a:xfrm>
            <a:off x="4397399" y="1208088"/>
            <a:ext cx="3401437" cy="2317504"/>
          </a:xfrm>
        </p:spPr>
        <p:txBody>
          <a:bodyPr/>
          <a:lstStyle>
            <a:lvl1pPr>
              <a:defRPr sz="1800">
                <a:solidFill>
                  <a:schemeClr val="bg2"/>
                </a:solidFill>
              </a:defRPr>
            </a:lvl1pPr>
          </a:lstStyle>
          <a:p>
            <a:r>
              <a:rPr lang="en-US" smtClean="0"/>
              <a:t>Click icon to add picture</a:t>
            </a:r>
            <a:endParaRPr lang="en-US"/>
          </a:p>
        </p:txBody>
      </p:sp>
      <p:sp>
        <p:nvSpPr>
          <p:cNvPr id="22" name="Picture Placeholder 18"/>
          <p:cNvSpPr>
            <a:spLocks noGrp="1"/>
          </p:cNvSpPr>
          <p:nvPr>
            <p:ph type="pic" sz="quarter" idx="21"/>
          </p:nvPr>
        </p:nvSpPr>
        <p:spPr>
          <a:xfrm>
            <a:off x="8301614" y="1208088"/>
            <a:ext cx="3401437" cy="2317504"/>
          </a:xfrm>
        </p:spPr>
        <p:txBody>
          <a:bodyPr/>
          <a:lstStyle>
            <a:lvl1pPr>
              <a:defRPr sz="1800">
                <a:solidFill>
                  <a:schemeClr val="bg2"/>
                </a:solidFill>
              </a:defRPr>
            </a:lvl1pPr>
          </a:lstStyle>
          <a:p>
            <a:r>
              <a:rPr lang="en-US" smtClean="0"/>
              <a:t>Click icon to add picture</a:t>
            </a:r>
            <a:endParaRPr lang="en-US"/>
          </a:p>
        </p:txBody>
      </p:sp>
      <p:sp>
        <p:nvSpPr>
          <p:cNvPr id="14" name="Content Placeholder 5"/>
          <p:cNvSpPr>
            <a:spLocks noGrp="1"/>
          </p:cNvSpPr>
          <p:nvPr>
            <p:ph sz="quarter" idx="17"/>
          </p:nvPr>
        </p:nvSpPr>
        <p:spPr>
          <a:xfrm>
            <a:off x="486834" y="3692708"/>
            <a:ext cx="3406501" cy="2254067"/>
          </a:xfrm>
        </p:spPr>
        <p:txBody>
          <a:bodyPr lIns="0"/>
          <a:lstStyle>
            <a:lvl1pPr>
              <a:defRPr sz="2200">
                <a:solidFill>
                  <a:schemeClr val="tx1"/>
                </a:solidFill>
              </a:defRPr>
            </a:lvl1pPr>
            <a:lvl2pPr>
              <a:spcAft>
                <a:spcPts val="600"/>
              </a:spcAft>
              <a:defRPr>
                <a:solidFill>
                  <a:schemeClr val="tx2"/>
                </a:solidFill>
              </a:defRPr>
            </a:lvl2pPr>
            <a:lvl3pPr>
              <a:spcAft>
                <a:spcPts val="600"/>
              </a:spcAft>
              <a:defRPr>
                <a:solidFill>
                  <a:schemeClr val="tx2"/>
                </a:solidFill>
              </a:defRPr>
            </a:lvl3pPr>
            <a:lvl4pPr>
              <a:spcAft>
                <a:spcPts val="600"/>
              </a:spcAft>
              <a:defRPr>
                <a:solidFill>
                  <a:schemeClr val="tx2"/>
                </a:solidFill>
              </a:defRPr>
            </a:lvl4pPr>
            <a:lvl5pPr>
              <a:spcAft>
                <a:spcPts val="600"/>
              </a:spcAft>
              <a:defRPr>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5"/>
          <p:cNvSpPr>
            <a:spLocks noGrp="1"/>
          </p:cNvSpPr>
          <p:nvPr>
            <p:ph sz="quarter" idx="18"/>
          </p:nvPr>
        </p:nvSpPr>
        <p:spPr>
          <a:xfrm>
            <a:off x="4394642" y="3692708"/>
            <a:ext cx="3406501" cy="2254067"/>
          </a:xfrm>
        </p:spPr>
        <p:txBody>
          <a:bodyPr lIns="0"/>
          <a:lstStyle>
            <a:lvl1pPr>
              <a:defRPr sz="2200">
                <a:solidFill>
                  <a:srgbClr val="009FDB"/>
                </a:solidFill>
              </a:defRPr>
            </a:lvl1pPr>
            <a:lvl2pPr>
              <a:spcAft>
                <a:spcPts val="600"/>
              </a:spcAft>
              <a:defRPr>
                <a:solidFill>
                  <a:schemeClr val="tx2"/>
                </a:solidFill>
              </a:defRPr>
            </a:lvl2pPr>
            <a:lvl3pPr>
              <a:spcAft>
                <a:spcPts val="600"/>
              </a:spcAft>
              <a:defRPr>
                <a:solidFill>
                  <a:schemeClr val="tx2"/>
                </a:solidFill>
              </a:defRPr>
            </a:lvl3pPr>
            <a:lvl4pPr>
              <a:spcAft>
                <a:spcPts val="600"/>
              </a:spcAft>
              <a:defRPr>
                <a:solidFill>
                  <a:schemeClr val="tx2"/>
                </a:solidFill>
              </a:defRPr>
            </a:lvl4pPr>
            <a:lvl5pPr>
              <a:spcAft>
                <a:spcPts val="600"/>
              </a:spcAft>
              <a:defRPr>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Content Placeholder 5"/>
          <p:cNvSpPr>
            <a:spLocks noGrp="1"/>
          </p:cNvSpPr>
          <p:nvPr>
            <p:ph sz="quarter" idx="19"/>
          </p:nvPr>
        </p:nvSpPr>
        <p:spPr>
          <a:xfrm>
            <a:off x="8302451" y="3692708"/>
            <a:ext cx="3406501" cy="2254067"/>
          </a:xfrm>
        </p:spPr>
        <p:txBody>
          <a:bodyPr lIns="0"/>
          <a:lstStyle>
            <a:lvl1pPr>
              <a:defRPr sz="2200">
                <a:solidFill>
                  <a:srgbClr val="009FDB"/>
                </a:solidFill>
              </a:defRPr>
            </a:lvl1pPr>
            <a:lvl2pPr>
              <a:spcAft>
                <a:spcPts val="600"/>
              </a:spcAft>
              <a:defRPr>
                <a:solidFill>
                  <a:schemeClr val="tx2"/>
                </a:solidFill>
              </a:defRPr>
            </a:lvl2pPr>
            <a:lvl3pPr>
              <a:spcAft>
                <a:spcPts val="600"/>
              </a:spcAft>
              <a:defRPr>
                <a:solidFill>
                  <a:schemeClr val="tx2"/>
                </a:solidFill>
              </a:defRPr>
            </a:lvl3pPr>
            <a:lvl4pPr>
              <a:spcAft>
                <a:spcPts val="600"/>
              </a:spcAft>
              <a:defRPr>
                <a:solidFill>
                  <a:schemeClr val="tx2"/>
                </a:solidFill>
              </a:defRPr>
            </a:lvl4pPr>
            <a:lvl5pPr>
              <a:spcAft>
                <a:spcPts val="600"/>
              </a:spcAft>
              <a:defRPr>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249454778"/>
      </p:ext>
    </p:extLst>
  </p:cSld>
  <p:clrMapOvr>
    <a:masterClrMapping/>
  </p:clrMapOvr>
  <p:timing>
    <p:tnLst>
      <p:par>
        <p:cTn id="1" dur="indefinite" restart="never" nodeType="tmRoot"/>
      </p:par>
    </p:tnLst>
  </p:timing>
  <p:hf hd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4-Col with Picture">
    <p:spTree>
      <p:nvGrpSpPr>
        <p:cNvPr id="1" name=""/>
        <p:cNvGrpSpPr/>
        <p:nvPr/>
      </p:nvGrpSpPr>
      <p:grpSpPr>
        <a:xfrm>
          <a:off x="0" y="0"/>
          <a:ext cx="0" cy="0"/>
          <a:chOff x="0" y="0"/>
          <a:chExt cx="0" cy="0"/>
        </a:xfrm>
      </p:grpSpPr>
      <p:sp>
        <p:nvSpPr>
          <p:cNvPr id="8" name="Slide Number Placeholder 7"/>
          <p:cNvSpPr>
            <a:spLocks noGrp="1"/>
          </p:cNvSpPr>
          <p:nvPr>
            <p:ph type="sldNum" sz="quarter" idx="11"/>
          </p:nvPr>
        </p:nvSpPr>
        <p:spPr/>
        <p:txBody>
          <a:bodyPr/>
          <a:lstStyle/>
          <a:p>
            <a:pPr algn="l">
              <a:defRPr/>
            </a:pPr>
            <a:fld id="{8074B6C9-7640-0346-9181-9D7622A30249}" type="slidenum">
              <a:rPr lang="en-US" smtClean="0"/>
              <a:pPr algn="l">
                <a:defRPr/>
              </a:pPr>
              <a:t>‹#›</a:t>
            </a:fld>
            <a:endParaRPr lang="en-US" dirty="0"/>
          </a:p>
        </p:txBody>
      </p:sp>
      <p:cxnSp>
        <p:nvCxnSpPr>
          <p:cNvPr id="14" name="Straight Connector 13"/>
          <p:cNvCxnSpPr/>
          <p:nvPr/>
        </p:nvCxnSpPr>
        <p:spPr>
          <a:xfrm>
            <a:off x="3168465" y="1208089"/>
            <a:ext cx="0" cy="4654373"/>
          </a:xfrm>
          <a:prstGeom prst="line">
            <a:avLst/>
          </a:prstGeom>
          <a:ln w="6350" cmpd="sng">
            <a:solidFill>
              <a:schemeClr val="accent6"/>
            </a:solidFill>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100233" y="1209675"/>
            <a:ext cx="0" cy="4652786"/>
          </a:xfrm>
          <a:prstGeom prst="line">
            <a:avLst/>
          </a:prstGeom>
          <a:ln w="6350" cmpd="sng">
            <a:solidFill>
              <a:schemeClr val="accent6"/>
            </a:solidFill>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9021420" y="1208089"/>
            <a:ext cx="0" cy="4654373"/>
          </a:xfrm>
          <a:prstGeom prst="line">
            <a:avLst/>
          </a:prstGeom>
          <a:ln w="6350" cmpd="sng">
            <a:solidFill>
              <a:schemeClr val="accent6"/>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sp>
        <p:nvSpPr>
          <p:cNvPr id="24" name="Picture Placeholder 18"/>
          <p:cNvSpPr>
            <a:spLocks noGrp="1"/>
          </p:cNvSpPr>
          <p:nvPr>
            <p:ph type="pic" sz="quarter" idx="14"/>
          </p:nvPr>
        </p:nvSpPr>
        <p:spPr>
          <a:xfrm>
            <a:off x="486834" y="1208088"/>
            <a:ext cx="2460727" cy="2317504"/>
          </a:xfrm>
        </p:spPr>
        <p:txBody>
          <a:bodyPr/>
          <a:lstStyle>
            <a:lvl1pPr>
              <a:defRPr sz="1800">
                <a:solidFill>
                  <a:schemeClr val="bg2"/>
                </a:solidFill>
              </a:defRPr>
            </a:lvl1pPr>
          </a:lstStyle>
          <a:p>
            <a:r>
              <a:rPr lang="en-US" smtClean="0"/>
              <a:t>Click icon to add picture</a:t>
            </a:r>
            <a:endParaRPr lang="en-US"/>
          </a:p>
        </p:txBody>
      </p:sp>
      <p:sp>
        <p:nvSpPr>
          <p:cNvPr id="25" name="Picture Placeholder 18"/>
          <p:cNvSpPr>
            <a:spLocks noGrp="1"/>
          </p:cNvSpPr>
          <p:nvPr>
            <p:ph type="pic" sz="quarter" idx="21"/>
          </p:nvPr>
        </p:nvSpPr>
        <p:spPr>
          <a:xfrm>
            <a:off x="3413311" y="1208088"/>
            <a:ext cx="2460727" cy="2317504"/>
          </a:xfrm>
        </p:spPr>
        <p:txBody>
          <a:bodyPr/>
          <a:lstStyle>
            <a:lvl1pPr>
              <a:defRPr sz="1800">
                <a:solidFill>
                  <a:schemeClr val="bg2"/>
                </a:solidFill>
              </a:defRPr>
            </a:lvl1pPr>
          </a:lstStyle>
          <a:p>
            <a:r>
              <a:rPr lang="en-US" smtClean="0"/>
              <a:t>Click icon to add picture</a:t>
            </a:r>
            <a:endParaRPr lang="en-US"/>
          </a:p>
        </p:txBody>
      </p:sp>
      <p:sp>
        <p:nvSpPr>
          <p:cNvPr id="26" name="Picture Placeholder 18"/>
          <p:cNvSpPr>
            <a:spLocks noGrp="1"/>
          </p:cNvSpPr>
          <p:nvPr>
            <p:ph type="pic" sz="quarter" idx="22"/>
          </p:nvPr>
        </p:nvSpPr>
        <p:spPr>
          <a:xfrm>
            <a:off x="6334073" y="1208088"/>
            <a:ext cx="2460727" cy="2317504"/>
          </a:xfrm>
        </p:spPr>
        <p:txBody>
          <a:bodyPr/>
          <a:lstStyle>
            <a:lvl1pPr>
              <a:defRPr sz="1800">
                <a:solidFill>
                  <a:schemeClr val="bg2"/>
                </a:solidFill>
              </a:defRPr>
            </a:lvl1pPr>
          </a:lstStyle>
          <a:p>
            <a:r>
              <a:rPr lang="en-US" smtClean="0"/>
              <a:t>Click icon to add picture</a:t>
            </a:r>
            <a:endParaRPr lang="en-US"/>
          </a:p>
        </p:txBody>
      </p:sp>
      <p:sp>
        <p:nvSpPr>
          <p:cNvPr id="27" name="Picture Placeholder 18"/>
          <p:cNvSpPr>
            <a:spLocks noGrp="1"/>
          </p:cNvSpPr>
          <p:nvPr>
            <p:ph type="pic" sz="quarter" idx="23"/>
          </p:nvPr>
        </p:nvSpPr>
        <p:spPr>
          <a:xfrm>
            <a:off x="9242325" y="1208088"/>
            <a:ext cx="2460727" cy="2317504"/>
          </a:xfrm>
        </p:spPr>
        <p:txBody>
          <a:bodyPr/>
          <a:lstStyle>
            <a:lvl1pPr>
              <a:defRPr sz="1800">
                <a:solidFill>
                  <a:schemeClr val="bg2"/>
                </a:solidFill>
              </a:defRPr>
            </a:lvl1pPr>
          </a:lstStyle>
          <a:p>
            <a:r>
              <a:rPr lang="en-US" smtClean="0"/>
              <a:t>Click icon to add picture</a:t>
            </a:r>
            <a:endParaRPr lang="en-US"/>
          </a:p>
        </p:txBody>
      </p:sp>
      <p:sp>
        <p:nvSpPr>
          <p:cNvPr id="13" name="Content Placeholder 5"/>
          <p:cNvSpPr>
            <a:spLocks noGrp="1"/>
          </p:cNvSpPr>
          <p:nvPr>
            <p:ph sz="quarter" idx="17"/>
          </p:nvPr>
        </p:nvSpPr>
        <p:spPr>
          <a:xfrm>
            <a:off x="486833" y="3684588"/>
            <a:ext cx="2436787" cy="2262187"/>
          </a:xfrm>
        </p:spPr>
        <p:txBody>
          <a:bodyPr lIns="0"/>
          <a:lstStyle>
            <a:lvl1pPr>
              <a:defRPr sz="2200">
                <a:solidFill>
                  <a:srgbClr val="009FDB"/>
                </a:solidFill>
              </a:defRPr>
            </a:lvl1pPr>
            <a:lvl2pPr>
              <a:spcAft>
                <a:spcPts val="600"/>
              </a:spcAft>
              <a:defRPr>
                <a:solidFill>
                  <a:schemeClr val="tx2"/>
                </a:solidFill>
              </a:defRPr>
            </a:lvl2pPr>
            <a:lvl3pPr>
              <a:spcAft>
                <a:spcPts val="600"/>
              </a:spcAft>
              <a:defRPr>
                <a:solidFill>
                  <a:schemeClr val="tx2"/>
                </a:solidFill>
              </a:defRPr>
            </a:lvl3pPr>
            <a:lvl4pPr>
              <a:spcAft>
                <a:spcPts val="600"/>
              </a:spcAft>
              <a:defRPr>
                <a:solidFill>
                  <a:schemeClr val="tx2"/>
                </a:solidFill>
              </a:defRPr>
            </a:lvl4pPr>
            <a:lvl5pPr>
              <a:spcAft>
                <a:spcPts val="600"/>
              </a:spcAft>
              <a:defRPr>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Content Placeholder 5"/>
          <p:cNvSpPr>
            <a:spLocks noGrp="1"/>
          </p:cNvSpPr>
          <p:nvPr>
            <p:ph sz="quarter" idx="18"/>
          </p:nvPr>
        </p:nvSpPr>
        <p:spPr>
          <a:xfrm>
            <a:off x="3413311" y="3684588"/>
            <a:ext cx="2436787" cy="2262187"/>
          </a:xfrm>
        </p:spPr>
        <p:txBody>
          <a:bodyPr lIns="0"/>
          <a:lstStyle>
            <a:lvl1pPr>
              <a:defRPr sz="2200">
                <a:solidFill>
                  <a:srgbClr val="009FDB"/>
                </a:solidFill>
              </a:defRPr>
            </a:lvl1pPr>
            <a:lvl2pPr>
              <a:spcAft>
                <a:spcPts val="600"/>
              </a:spcAft>
              <a:defRPr>
                <a:solidFill>
                  <a:schemeClr val="tx2"/>
                </a:solidFill>
              </a:defRPr>
            </a:lvl2pPr>
            <a:lvl3pPr>
              <a:spcAft>
                <a:spcPts val="600"/>
              </a:spcAft>
              <a:defRPr>
                <a:solidFill>
                  <a:schemeClr val="tx2"/>
                </a:solidFill>
              </a:defRPr>
            </a:lvl3pPr>
            <a:lvl4pPr>
              <a:spcAft>
                <a:spcPts val="600"/>
              </a:spcAft>
              <a:defRPr>
                <a:solidFill>
                  <a:schemeClr val="tx2"/>
                </a:solidFill>
              </a:defRPr>
            </a:lvl4pPr>
            <a:lvl5pPr>
              <a:spcAft>
                <a:spcPts val="600"/>
              </a:spcAft>
              <a:defRPr>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8" name="Content Placeholder 5"/>
          <p:cNvSpPr>
            <a:spLocks noGrp="1"/>
          </p:cNvSpPr>
          <p:nvPr>
            <p:ph sz="quarter" idx="19"/>
          </p:nvPr>
        </p:nvSpPr>
        <p:spPr>
          <a:xfrm>
            <a:off x="6334072" y="3684588"/>
            <a:ext cx="2436787" cy="2262187"/>
          </a:xfrm>
        </p:spPr>
        <p:txBody>
          <a:bodyPr lIns="0"/>
          <a:lstStyle>
            <a:lvl1pPr>
              <a:defRPr sz="2200">
                <a:solidFill>
                  <a:srgbClr val="009FDB"/>
                </a:solidFill>
              </a:defRPr>
            </a:lvl1pPr>
            <a:lvl2pPr>
              <a:spcAft>
                <a:spcPts val="600"/>
              </a:spcAft>
              <a:defRPr>
                <a:solidFill>
                  <a:schemeClr val="tx2"/>
                </a:solidFill>
              </a:defRPr>
            </a:lvl2pPr>
            <a:lvl3pPr>
              <a:spcAft>
                <a:spcPts val="600"/>
              </a:spcAft>
              <a:defRPr>
                <a:solidFill>
                  <a:schemeClr val="tx2"/>
                </a:solidFill>
              </a:defRPr>
            </a:lvl3pPr>
            <a:lvl4pPr>
              <a:spcAft>
                <a:spcPts val="600"/>
              </a:spcAft>
              <a:defRPr>
                <a:solidFill>
                  <a:schemeClr val="tx2"/>
                </a:solidFill>
              </a:defRPr>
            </a:lvl4pPr>
            <a:lvl5pPr>
              <a:spcAft>
                <a:spcPts val="600"/>
              </a:spcAft>
              <a:defRPr>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9" name="Content Placeholder 5"/>
          <p:cNvSpPr>
            <a:spLocks noGrp="1"/>
          </p:cNvSpPr>
          <p:nvPr>
            <p:ph sz="quarter" idx="20"/>
          </p:nvPr>
        </p:nvSpPr>
        <p:spPr>
          <a:xfrm>
            <a:off x="9257691" y="3684588"/>
            <a:ext cx="2436787" cy="2262187"/>
          </a:xfrm>
        </p:spPr>
        <p:txBody>
          <a:bodyPr lIns="0"/>
          <a:lstStyle>
            <a:lvl1pPr>
              <a:defRPr sz="2200">
                <a:solidFill>
                  <a:srgbClr val="009FDB"/>
                </a:solidFill>
              </a:defRPr>
            </a:lvl1pPr>
            <a:lvl2pPr>
              <a:spcAft>
                <a:spcPts val="600"/>
              </a:spcAft>
              <a:defRPr>
                <a:solidFill>
                  <a:schemeClr val="tx2"/>
                </a:solidFill>
              </a:defRPr>
            </a:lvl2pPr>
            <a:lvl3pPr>
              <a:spcAft>
                <a:spcPts val="600"/>
              </a:spcAft>
              <a:defRPr>
                <a:solidFill>
                  <a:schemeClr val="tx2"/>
                </a:solidFill>
              </a:defRPr>
            </a:lvl3pPr>
            <a:lvl4pPr>
              <a:spcAft>
                <a:spcPts val="600"/>
              </a:spcAft>
              <a:defRPr>
                <a:solidFill>
                  <a:schemeClr val="tx2"/>
                </a:solidFill>
              </a:defRPr>
            </a:lvl4pPr>
            <a:lvl5pPr>
              <a:spcAft>
                <a:spcPts val="600"/>
              </a:spcAft>
              <a:defRPr>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927719554"/>
      </p:ext>
    </p:extLst>
  </p:cSld>
  <p:clrMapOvr>
    <a:masterClrMapping/>
  </p:clrMapOvr>
  <p:timing>
    <p:tnLst>
      <p:par>
        <p:cTn id="1" dur="indefinite" restart="never" nodeType="tmRoot"/>
      </p:par>
    </p:tnLst>
  </p:timing>
  <p:hf hd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2-Col with Subhead">
    <p:spTree>
      <p:nvGrpSpPr>
        <p:cNvPr id="1" name=""/>
        <p:cNvGrpSpPr/>
        <p:nvPr/>
      </p:nvGrpSpPr>
      <p:grpSpPr>
        <a:xfrm>
          <a:off x="0" y="0"/>
          <a:ext cx="0" cy="0"/>
          <a:chOff x="0" y="0"/>
          <a:chExt cx="0" cy="0"/>
        </a:xfrm>
      </p:grpSpPr>
      <p:sp>
        <p:nvSpPr>
          <p:cNvPr id="8" name="Slide Number Placeholder 7"/>
          <p:cNvSpPr>
            <a:spLocks noGrp="1"/>
          </p:cNvSpPr>
          <p:nvPr>
            <p:ph type="sldNum" sz="quarter" idx="11"/>
          </p:nvPr>
        </p:nvSpPr>
        <p:spPr/>
        <p:txBody>
          <a:bodyPr/>
          <a:lstStyle/>
          <a:p>
            <a:pPr algn="l">
              <a:defRPr/>
            </a:pPr>
            <a:fld id="{8074B6C9-7640-0346-9181-9D7622A30249}" type="slidenum">
              <a:rPr lang="en-US" smtClean="0"/>
              <a:pPr algn="l">
                <a:defRPr/>
              </a:pPr>
              <a:t>‹#›</a:t>
            </a:fld>
            <a:endParaRPr lang="en-US" dirty="0"/>
          </a:p>
        </p:txBody>
      </p:sp>
      <p:cxnSp>
        <p:nvCxnSpPr>
          <p:cNvPr id="20" name="Straight Connector 19"/>
          <p:cNvCxnSpPr/>
          <p:nvPr/>
        </p:nvCxnSpPr>
        <p:spPr>
          <a:xfrm>
            <a:off x="6096000" y="2686647"/>
            <a:ext cx="0" cy="3177579"/>
          </a:xfrm>
          <a:prstGeom prst="line">
            <a:avLst/>
          </a:prstGeom>
          <a:ln w="6350" cmpd="sng">
            <a:solidFill>
              <a:schemeClr val="accent6"/>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486833" y="522779"/>
            <a:ext cx="11211984" cy="342206"/>
          </a:xfrm>
        </p:spPr>
        <p:txBody>
          <a:bodyPr/>
          <a:lstStyle>
            <a:lvl1pPr>
              <a:defRPr>
                <a:solidFill>
                  <a:schemeClr val="tx2"/>
                </a:solidFill>
              </a:defRPr>
            </a:lvl1pPr>
          </a:lstStyle>
          <a:p>
            <a:r>
              <a:rPr lang="en-US" smtClean="0"/>
              <a:t>Click to edit Master title style</a:t>
            </a:r>
            <a:endParaRPr lang="en-US" dirty="0"/>
          </a:p>
        </p:txBody>
      </p:sp>
      <p:sp>
        <p:nvSpPr>
          <p:cNvPr id="9" name="Content Placeholder 5"/>
          <p:cNvSpPr>
            <a:spLocks noGrp="1"/>
          </p:cNvSpPr>
          <p:nvPr>
            <p:ph sz="quarter" idx="14"/>
          </p:nvPr>
        </p:nvSpPr>
        <p:spPr>
          <a:xfrm>
            <a:off x="486833" y="1118870"/>
            <a:ext cx="11211984" cy="1340190"/>
          </a:xfrm>
        </p:spPr>
        <p:txBody>
          <a:bodyPr/>
          <a:lstStyle>
            <a:lvl1pPr marL="0" indent="0">
              <a:lnSpc>
                <a:spcPct val="90000"/>
              </a:lnSpc>
              <a:spcAft>
                <a:spcPts val="1000"/>
              </a:spcAft>
              <a:buFontTx/>
              <a:buNone/>
              <a:defRPr sz="3200" baseline="0">
                <a:solidFill>
                  <a:schemeClr val="tx1"/>
                </a:solidFill>
              </a:defRPr>
            </a:lvl1pPr>
            <a:lvl2pPr marL="0" indent="0">
              <a:lnSpc>
                <a:spcPct val="90000"/>
              </a:lnSpc>
              <a:spcAft>
                <a:spcPts val="1000"/>
              </a:spcAft>
              <a:buClr>
                <a:schemeClr val="accent5"/>
              </a:buClr>
              <a:buFontTx/>
              <a:buNone/>
              <a:defRPr sz="3200">
                <a:solidFill>
                  <a:schemeClr val="tx1"/>
                </a:solidFill>
              </a:defRPr>
            </a:lvl2pPr>
            <a:lvl3pPr marL="0" indent="0">
              <a:lnSpc>
                <a:spcPct val="90000"/>
              </a:lnSpc>
              <a:spcAft>
                <a:spcPts val="1000"/>
              </a:spcAft>
              <a:buClr>
                <a:schemeClr val="accent5"/>
              </a:buClr>
              <a:buFontTx/>
              <a:buNone/>
              <a:defRPr sz="3200">
                <a:solidFill>
                  <a:schemeClr val="tx1"/>
                </a:solidFill>
              </a:defRPr>
            </a:lvl3pPr>
            <a:lvl4pPr marL="0" indent="0">
              <a:lnSpc>
                <a:spcPct val="90000"/>
              </a:lnSpc>
              <a:spcAft>
                <a:spcPts val="1000"/>
              </a:spcAft>
              <a:buClr>
                <a:schemeClr val="accent5"/>
              </a:buClr>
              <a:buFontTx/>
              <a:buNone/>
              <a:defRPr sz="3200">
                <a:solidFill>
                  <a:schemeClr val="tx1"/>
                </a:solidFill>
              </a:defRPr>
            </a:lvl4pPr>
            <a:lvl5pPr marL="0" indent="0">
              <a:lnSpc>
                <a:spcPct val="90000"/>
              </a:lnSpc>
              <a:spcAft>
                <a:spcPts val="1000"/>
              </a:spcAft>
              <a:buClr>
                <a:schemeClr val="accent5"/>
              </a:buClr>
              <a:buFontTx/>
              <a:buNone/>
              <a:defRPr sz="32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5"/>
          <p:cNvSpPr>
            <a:spLocks noGrp="1"/>
          </p:cNvSpPr>
          <p:nvPr>
            <p:ph sz="quarter" idx="12"/>
          </p:nvPr>
        </p:nvSpPr>
        <p:spPr>
          <a:xfrm>
            <a:off x="486833" y="2624603"/>
            <a:ext cx="5364480" cy="3315823"/>
          </a:xfrm>
        </p:spPr>
        <p:txBody>
          <a:bodyPr/>
          <a:lstStyle>
            <a:lvl1pPr>
              <a:defRPr sz="2200">
                <a:solidFill>
                  <a:schemeClr val="tx2"/>
                </a:solidFill>
              </a:defRPr>
            </a:lvl1pPr>
            <a:lvl2pPr>
              <a:spcAft>
                <a:spcPts val="600"/>
              </a:spcAft>
              <a:defRPr>
                <a:solidFill>
                  <a:schemeClr val="tx2"/>
                </a:solidFill>
              </a:defRPr>
            </a:lvl2pPr>
            <a:lvl3pPr>
              <a:spcAft>
                <a:spcPts val="600"/>
              </a:spcAft>
              <a:defRPr>
                <a:solidFill>
                  <a:schemeClr val="tx2"/>
                </a:solidFill>
              </a:defRPr>
            </a:lvl3pPr>
            <a:lvl4pPr>
              <a:spcAft>
                <a:spcPts val="600"/>
              </a:spcAft>
              <a:defRPr>
                <a:solidFill>
                  <a:schemeClr val="tx2"/>
                </a:solidFill>
              </a:defRPr>
            </a:lvl4pPr>
            <a:lvl5pPr>
              <a:spcAft>
                <a:spcPts val="600"/>
              </a:spcAft>
              <a:defRPr>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5"/>
          <p:cNvSpPr>
            <a:spLocks noGrp="1"/>
          </p:cNvSpPr>
          <p:nvPr>
            <p:ph sz="quarter" idx="13"/>
          </p:nvPr>
        </p:nvSpPr>
        <p:spPr>
          <a:xfrm>
            <a:off x="6338571" y="2623099"/>
            <a:ext cx="5364480" cy="3317327"/>
          </a:xfrm>
        </p:spPr>
        <p:txBody>
          <a:bodyPr/>
          <a:lstStyle>
            <a:lvl1pPr>
              <a:defRPr sz="2200">
                <a:solidFill>
                  <a:schemeClr val="tx2"/>
                </a:solidFill>
              </a:defRPr>
            </a:lvl1pPr>
            <a:lvl2pPr>
              <a:spcAft>
                <a:spcPts val="600"/>
              </a:spcAft>
              <a:defRPr>
                <a:solidFill>
                  <a:schemeClr val="tx2"/>
                </a:solidFill>
              </a:defRPr>
            </a:lvl2pPr>
            <a:lvl3pPr>
              <a:spcAft>
                <a:spcPts val="600"/>
              </a:spcAft>
              <a:defRPr>
                <a:solidFill>
                  <a:schemeClr val="tx2"/>
                </a:solidFill>
              </a:defRPr>
            </a:lvl3pPr>
            <a:lvl4pPr>
              <a:spcAft>
                <a:spcPts val="600"/>
              </a:spcAft>
              <a:defRPr>
                <a:solidFill>
                  <a:schemeClr val="tx2"/>
                </a:solidFill>
              </a:defRPr>
            </a:lvl4pPr>
            <a:lvl5pPr>
              <a:spcAft>
                <a:spcPts val="600"/>
              </a:spcAft>
              <a:defRPr>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259383989"/>
      </p:ext>
    </p:extLst>
  </p:cSld>
  <p:clrMapOvr>
    <a:masterClrMapping/>
  </p:clrMapOvr>
  <p:timing>
    <p:tnLst>
      <p:par>
        <p:cTn id="1" dur="indefinite" restart="never" nodeType="tmRoot"/>
      </p:par>
    </p:tnLst>
  </p:timing>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3-Col with Subhead">
    <p:spTree>
      <p:nvGrpSpPr>
        <p:cNvPr id="1" name=""/>
        <p:cNvGrpSpPr/>
        <p:nvPr/>
      </p:nvGrpSpPr>
      <p:grpSpPr>
        <a:xfrm>
          <a:off x="0" y="0"/>
          <a:ext cx="0" cy="0"/>
          <a:chOff x="0" y="0"/>
          <a:chExt cx="0" cy="0"/>
        </a:xfrm>
      </p:grpSpPr>
      <p:sp>
        <p:nvSpPr>
          <p:cNvPr id="8" name="Slide Number Placeholder 7"/>
          <p:cNvSpPr>
            <a:spLocks noGrp="1"/>
          </p:cNvSpPr>
          <p:nvPr>
            <p:ph type="sldNum" sz="quarter" idx="11"/>
          </p:nvPr>
        </p:nvSpPr>
        <p:spPr/>
        <p:txBody>
          <a:bodyPr/>
          <a:lstStyle/>
          <a:p>
            <a:pPr algn="l">
              <a:defRPr/>
            </a:pPr>
            <a:fld id="{8074B6C9-7640-0346-9181-9D7622A30249}" type="slidenum">
              <a:rPr lang="en-US" smtClean="0"/>
              <a:pPr algn="l">
                <a:defRPr/>
              </a:pPr>
              <a:t>‹#›</a:t>
            </a:fld>
            <a:endParaRPr lang="en-US" dirty="0"/>
          </a:p>
        </p:txBody>
      </p:sp>
      <p:cxnSp>
        <p:nvCxnSpPr>
          <p:cNvPr id="20" name="Straight Connector 19"/>
          <p:cNvCxnSpPr/>
          <p:nvPr/>
        </p:nvCxnSpPr>
        <p:spPr>
          <a:xfrm>
            <a:off x="4143988" y="2686647"/>
            <a:ext cx="0" cy="3177579"/>
          </a:xfrm>
          <a:prstGeom prst="line">
            <a:avLst/>
          </a:prstGeom>
          <a:ln w="6350" cmpd="sng">
            <a:solidFill>
              <a:schemeClr val="accent6"/>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8051796" y="2686647"/>
            <a:ext cx="0" cy="3177579"/>
          </a:xfrm>
          <a:prstGeom prst="line">
            <a:avLst/>
          </a:prstGeom>
          <a:ln w="6350" cmpd="sng">
            <a:solidFill>
              <a:schemeClr val="accent6"/>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sp>
        <p:nvSpPr>
          <p:cNvPr id="9" name="Content Placeholder 5"/>
          <p:cNvSpPr>
            <a:spLocks noGrp="1"/>
          </p:cNvSpPr>
          <p:nvPr>
            <p:ph sz="quarter" idx="14"/>
          </p:nvPr>
        </p:nvSpPr>
        <p:spPr>
          <a:xfrm>
            <a:off x="491067" y="1117981"/>
            <a:ext cx="11211984" cy="1344168"/>
          </a:xfrm>
        </p:spPr>
        <p:txBody>
          <a:bodyPr/>
          <a:lstStyle>
            <a:lvl1pPr marL="0" indent="0">
              <a:lnSpc>
                <a:spcPct val="90000"/>
              </a:lnSpc>
              <a:spcAft>
                <a:spcPts val="1000"/>
              </a:spcAft>
              <a:buFontTx/>
              <a:buNone/>
              <a:defRPr sz="3200" baseline="0">
                <a:solidFill>
                  <a:schemeClr val="tx1"/>
                </a:solidFill>
              </a:defRPr>
            </a:lvl1pPr>
            <a:lvl2pPr marL="0" indent="0">
              <a:lnSpc>
                <a:spcPct val="90000"/>
              </a:lnSpc>
              <a:spcAft>
                <a:spcPts val="1000"/>
              </a:spcAft>
              <a:buClr>
                <a:schemeClr val="accent5"/>
              </a:buClr>
              <a:buFontTx/>
              <a:buNone/>
              <a:defRPr sz="3200">
                <a:solidFill>
                  <a:schemeClr val="tx1"/>
                </a:solidFill>
              </a:defRPr>
            </a:lvl2pPr>
            <a:lvl3pPr marL="0" indent="0">
              <a:lnSpc>
                <a:spcPct val="90000"/>
              </a:lnSpc>
              <a:spcAft>
                <a:spcPts val="1000"/>
              </a:spcAft>
              <a:buClr>
                <a:schemeClr val="accent5"/>
              </a:buClr>
              <a:buFontTx/>
              <a:buNone/>
              <a:defRPr sz="3200">
                <a:solidFill>
                  <a:schemeClr val="tx1"/>
                </a:solidFill>
              </a:defRPr>
            </a:lvl3pPr>
            <a:lvl4pPr marL="0" indent="0">
              <a:lnSpc>
                <a:spcPct val="90000"/>
              </a:lnSpc>
              <a:spcAft>
                <a:spcPts val="1000"/>
              </a:spcAft>
              <a:buClr>
                <a:schemeClr val="accent5"/>
              </a:buClr>
              <a:buFontTx/>
              <a:buNone/>
              <a:defRPr sz="3200">
                <a:solidFill>
                  <a:schemeClr val="tx1"/>
                </a:solidFill>
              </a:defRPr>
            </a:lvl4pPr>
            <a:lvl5pPr marL="0" indent="0">
              <a:lnSpc>
                <a:spcPct val="90000"/>
              </a:lnSpc>
              <a:spcAft>
                <a:spcPts val="1000"/>
              </a:spcAft>
              <a:buClr>
                <a:schemeClr val="accent5"/>
              </a:buClr>
              <a:buFontTx/>
              <a:buNone/>
              <a:defRPr sz="32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5"/>
          <p:cNvSpPr>
            <a:spLocks noGrp="1"/>
          </p:cNvSpPr>
          <p:nvPr>
            <p:ph sz="quarter" idx="12"/>
          </p:nvPr>
        </p:nvSpPr>
        <p:spPr>
          <a:xfrm>
            <a:off x="486834" y="2623098"/>
            <a:ext cx="3406501" cy="3317328"/>
          </a:xfrm>
        </p:spPr>
        <p:txBody>
          <a:bodyPr/>
          <a:lstStyle>
            <a:lvl1pPr>
              <a:defRPr sz="2200">
                <a:solidFill>
                  <a:schemeClr val="tx2"/>
                </a:solidFill>
              </a:defRPr>
            </a:lvl1pPr>
            <a:lvl2pPr>
              <a:spcAft>
                <a:spcPts val="600"/>
              </a:spcAft>
              <a:defRPr>
                <a:solidFill>
                  <a:schemeClr val="tx2"/>
                </a:solidFill>
              </a:defRPr>
            </a:lvl2pPr>
            <a:lvl3pPr>
              <a:spcAft>
                <a:spcPts val="600"/>
              </a:spcAft>
              <a:defRPr>
                <a:solidFill>
                  <a:schemeClr val="tx2"/>
                </a:solidFill>
              </a:defRPr>
            </a:lvl3pPr>
            <a:lvl4pPr>
              <a:spcAft>
                <a:spcPts val="600"/>
              </a:spcAft>
              <a:defRPr>
                <a:solidFill>
                  <a:schemeClr val="tx2"/>
                </a:solidFill>
              </a:defRPr>
            </a:lvl4pPr>
            <a:lvl5pPr>
              <a:spcAft>
                <a:spcPts val="600"/>
              </a:spcAft>
              <a:defRPr>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Content Placeholder 5"/>
          <p:cNvSpPr>
            <a:spLocks noGrp="1"/>
          </p:cNvSpPr>
          <p:nvPr>
            <p:ph sz="quarter" idx="15"/>
          </p:nvPr>
        </p:nvSpPr>
        <p:spPr>
          <a:xfrm>
            <a:off x="4394642" y="2623098"/>
            <a:ext cx="3406501" cy="3317328"/>
          </a:xfrm>
        </p:spPr>
        <p:txBody>
          <a:bodyPr/>
          <a:lstStyle>
            <a:lvl1pPr>
              <a:defRPr sz="2200">
                <a:solidFill>
                  <a:schemeClr val="tx2"/>
                </a:solidFill>
              </a:defRPr>
            </a:lvl1pPr>
            <a:lvl2pPr>
              <a:spcAft>
                <a:spcPts val="600"/>
              </a:spcAft>
              <a:defRPr>
                <a:solidFill>
                  <a:schemeClr val="tx2"/>
                </a:solidFill>
              </a:defRPr>
            </a:lvl2pPr>
            <a:lvl3pPr>
              <a:spcAft>
                <a:spcPts val="600"/>
              </a:spcAft>
              <a:defRPr>
                <a:solidFill>
                  <a:schemeClr val="tx2"/>
                </a:solidFill>
              </a:defRPr>
            </a:lvl3pPr>
            <a:lvl4pPr>
              <a:spcAft>
                <a:spcPts val="600"/>
              </a:spcAft>
              <a:defRPr>
                <a:solidFill>
                  <a:schemeClr val="tx2"/>
                </a:solidFill>
              </a:defRPr>
            </a:lvl4pPr>
            <a:lvl5pPr>
              <a:spcAft>
                <a:spcPts val="600"/>
              </a:spcAft>
              <a:defRPr>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Content Placeholder 5"/>
          <p:cNvSpPr>
            <a:spLocks noGrp="1"/>
          </p:cNvSpPr>
          <p:nvPr>
            <p:ph sz="quarter" idx="16"/>
          </p:nvPr>
        </p:nvSpPr>
        <p:spPr>
          <a:xfrm>
            <a:off x="8302451" y="2623098"/>
            <a:ext cx="3406501" cy="3317328"/>
          </a:xfrm>
        </p:spPr>
        <p:txBody>
          <a:bodyPr/>
          <a:lstStyle>
            <a:lvl1pPr>
              <a:defRPr sz="2200">
                <a:solidFill>
                  <a:schemeClr val="tx2"/>
                </a:solidFill>
              </a:defRPr>
            </a:lvl1pPr>
            <a:lvl2pPr>
              <a:spcAft>
                <a:spcPts val="600"/>
              </a:spcAft>
              <a:defRPr>
                <a:solidFill>
                  <a:schemeClr val="tx2"/>
                </a:solidFill>
              </a:defRPr>
            </a:lvl2pPr>
            <a:lvl3pPr>
              <a:spcAft>
                <a:spcPts val="600"/>
              </a:spcAft>
              <a:defRPr>
                <a:solidFill>
                  <a:schemeClr val="tx2"/>
                </a:solidFill>
              </a:defRPr>
            </a:lvl3pPr>
            <a:lvl4pPr>
              <a:spcAft>
                <a:spcPts val="600"/>
              </a:spcAft>
              <a:defRPr>
                <a:solidFill>
                  <a:schemeClr val="tx2"/>
                </a:solidFill>
              </a:defRPr>
            </a:lvl4pPr>
            <a:lvl5pPr>
              <a:spcAft>
                <a:spcPts val="600"/>
              </a:spcAft>
              <a:defRPr>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741317222"/>
      </p:ext>
    </p:extLst>
  </p:cSld>
  <p:clrMapOvr>
    <a:masterClrMapping/>
  </p:clrMapOvr>
  <p:timing>
    <p:tnLst>
      <p:par>
        <p:cTn id="1" dur="indefinite" restart="never" nodeType="tmRoot"/>
      </p:par>
    </p:tnLst>
  </p:timing>
  <p:hf hd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4-Col with Subhead">
    <p:spTree>
      <p:nvGrpSpPr>
        <p:cNvPr id="1" name=""/>
        <p:cNvGrpSpPr/>
        <p:nvPr/>
      </p:nvGrpSpPr>
      <p:grpSpPr>
        <a:xfrm>
          <a:off x="0" y="0"/>
          <a:ext cx="0" cy="0"/>
          <a:chOff x="0" y="0"/>
          <a:chExt cx="0" cy="0"/>
        </a:xfrm>
      </p:grpSpPr>
      <p:sp>
        <p:nvSpPr>
          <p:cNvPr id="8" name="Slide Number Placeholder 7"/>
          <p:cNvSpPr>
            <a:spLocks noGrp="1"/>
          </p:cNvSpPr>
          <p:nvPr>
            <p:ph type="sldNum" sz="quarter" idx="11"/>
          </p:nvPr>
        </p:nvSpPr>
        <p:spPr/>
        <p:txBody>
          <a:bodyPr/>
          <a:lstStyle/>
          <a:p>
            <a:pPr algn="l">
              <a:defRPr/>
            </a:pPr>
            <a:fld id="{8074B6C9-7640-0346-9181-9D7622A30249}" type="slidenum">
              <a:rPr lang="en-US" smtClean="0"/>
              <a:pPr algn="l">
                <a:defRPr/>
              </a:pPr>
              <a:t>‹#›</a:t>
            </a:fld>
            <a:endParaRPr lang="en-US" dirty="0"/>
          </a:p>
        </p:txBody>
      </p:sp>
      <p:cxnSp>
        <p:nvCxnSpPr>
          <p:cNvPr id="12" name="Straight Connector 11"/>
          <p:cNvCxnSpPr/>
          <p:nvPr/>
        </p:nvCxnSpPr>
        <p:spPr>
          <a:xfrm>
            <a:off x="3168465" y="2690651"/>
            <a:ext cx="0" cy="3173575"/>
          </a:xfrm>
          <a:prstGeom prst="line">
            <a:avLst/>
          </a:prstGeom>
          <a:ln w="6350" cmpd="sng">
            <a:solidFill>
              <a:schemeClr val="accent6"/>
            </a:solidFill>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094943" y="2690651"/>
            <a:ext cx="0" cy="3173575"/>
          </a:xfrm>
          <a:prstGeom prst="line">
            <a:avLst/>
          </a:prstGeom>
          <a:ln w="6350" cmpd="sng">
            <a:solidFill>
              <a:schemeClr val="accent6"/>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9021420" y="2690651"/>
            <a:ext cx="0" cy="3173575"/>
          </a:xfrm>
          <a:prstGeom prst="line">
            <a:avLst/>
          </a:prstGeom>
          <a:ln w="6350" cmpd="sng">
            <a:solidFill>
              <a:schemeClr val="accent6"/>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sp>
        <p:nvSpPr>
          <p:cNvPr id="9" name="Content Placeholder 5"/>
          <p:cNvSpPr>
            <a:spLocks noGrp="1"/>
          </p:cNvSpPr>
          <p:nvPr>
            <p:ph sz="quarter" idx="14"/>
          </p:nvPr>
        </p:nvSpPr>
        <p:spPr>
          <a:xfrm>
            <a:off x="491067" y="1117981"/>
            <a:ext cx="11211984" cy="1344168"/>
          </a:xfrm>
        </p:spPr>
        <p:txBody>
          <a:bodyPr/>
          <a:lstStyle>
            <a:lvl1pPr marL="0" indent="0">
              <a:lnSpc>
                <a:spcPct val="90000"/>
              </a:lnSpc>
              <a:spcAft>
                <a:spcPts val="1000"/>
              </a:spcAft>
              <a:buFontTx/>
              <a:buNone/>
              <a:defRPr sz="3200" baseline="0">
                <a:solidFill>
                  <a:schemeClr val="tx1"/>
                </a:solidFill>
              </a:defRPr>
            </a:lvl1pPr>
            <a:lvl2pPr marL="0" indent="0">
              <a:lnSpc>
                <a:spcPct val="90000"/>
              </a:lnSpc>
              <a:spcAft>
                <a:spcPts val="1000"/>
              </a:spcAft>
              <a:buClr>
                <a:schemeClr val="accent5"/>
              </a:buClr>
              <a:buFontTx/>
              <a:buNone/>
              <a:defRPr sz="3200">
                <a:solidFill>
                  <a:schemeClr val="tx1"/>
                </a:solidFill>
              </a:defRPr>
            </a:lvl2pPr>
            <a:lvl3pPr marL="0" indent="0">
              <a:lnSpc>
                <a:spcPct val="90000"/>
              </a:lnSpc>
              <a:spcAft>
                <a:spcPts val="1000"/>
              </a:spcAft>
              <a:buClr>
                <a:schemeClr val="accent5"/>
              </a:buClr>
              <a:buFontTx/>
              <a:buNone/>
              <a:defRPr sz="3200">
                <a:solidFill>
                  <a:schemeClr val="tx1"/>
                </a:solidFill>
              </a:defRPr>
            </a:lvl3pPr>
            <a:lvl4pPr marL="0" indent="0">
              <a:lnSpc>
                <a:spcPct val="90000"/>
              </a:lnSpc>
              <a:spcAft>
                <a:spcPts val="1000"/>
              </a:spcAft>
              <a:buClr>
                <a:schemeClr val="accent5"/>
              </a:buClr>
              <a:buFontTx/>
              <a:buNone/>
              <a:defRPr sz="3200">
                <a:solidFill>
                  <a:schemeClr val="tx1"/>
                </a:solidFill>
              </a:defRPr>
            </a:lvl4pPr>
            <a:lvl5pPr marL="0" indent="0">
              <a:lnSpc>
                <a:spcPct val="90000"/>
              </a:lnSpc>
              <a:spcAft>
                <a:spcPts val="1000"/>
              </a:spcAft>
              <a:buClr>
                <a:schemeClr val="accent5"/>
              </a:buClr>
              <a:buFontTx/>
              <a:buNone/>
              <a:defRPr sz="32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Content Placeholder 5"/>
          <p:cNvSpPr>
            <a:spLocks noGrp="1"/>
          </p:cNvSpPr>
          <p:nvPr>
            <p:ph sz="quarter" idx="15"/>
          </p:nvPr>
        </p:nvSpPr>
        <p:spPr>
          <a:xfrm>
            <a:off x="486833" y="2623098"/>
            <a:ext cx="2436787" cy="3328184"/>
          </a:xfrm>
        </p:spPr>
        <p:txBody>
          <a:bodyPr/>
          <a:lstStyle>
            <a:lvl1pPr>
              <a:defRPr sz="2200">
                <a:solidFill>
                  <a:schemeClr val="tx2"/>
                </a:solidFill>
              </a:defRPr>
            </a:lvl1pPr>
            <a:lvl2pPr>
              <a:spcAft>
                <a:spcPts val="600"/>
              </a:spcAft>
              <a:defRPr>
                <a:solidFill>
                  <a:schemeClr val="tx2"/>
                </a:solidFill>
              </a:defRPr>
            </a:lvl2pPr>
            <a:lvl3pPr>
              <a:spcAft>
                <a:spcPts val="600"/>
              </a:spcAft>
              <a:defRPr>
                <a:solidFill>
                  <a:schemeClr val="tx2"/>
                </a:solidFill>
              </a:defRPr>
            </a:lvl3pPr>
            <a:lvl4pPr>
              <a:spcAft>
                <a:spcPts val="600"/>
              </a:spcAft>
              <a:defRPr>
                <a:solidFill>
                  <a:schemeClr val="tx2"/>
                </a:solidFill>
              </a:defRPr>
            </a:lvl4pPr>
            <a:lvl5pPr>
              <a:spcAft>
                <a:spcPts val="600"/>
              </a:spcAft>
              <a:defRPr>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5"/>
          <p:cNvSpPr>
            <a:spLocks noGrp="1"/>
          </p:cNvSpPr>
          <p:nvPr>
            <p:ph sz="quarter" idx="16"/>
          </p:nvPr>
        </p:nvSpPr>
        <p:spPr>
          <a:xfrm>
            <a:off x="3413311" y="2623098"/>
            <a:ext cx="2436787" cy="3328184"/>
          </a:xfrm>
        </p:spPr>
        <p:txBody>
          <a:bodyPr/>
          <a:lstStyle>
            <a:lvl1pPr>
              <a:defRPr sz="2200">
                <a:solidFill>
                  <a:schemeClr val="tx2"/>
                </a:solidFill>
              </a:defRPr>
            </a:lvl1pPr>
            <a:lvl2pPr>
              <a:spcAft>
                <a:spcPts val="600"/>
              </a:spcAft>
              <a:defRPr>
                <a:solidFill>
                  <a:schemeClr val="tx2"/>
                </a:solidFill>
              </a:defRPr>
            </a:lvl2pPr>
            <a:lvl3pPr>
              <a:spcAft>
                <a:spcPts val="600"/>
              </a:spcAft>
              <a:defRPr>
                <a:solidFill>
                  <a:schemeClr val="tx2"/>
                </a:solidFill>
              </a:defRPr>
            </a:lvl3pPr>
            <a:lvl4pPr>
              <a:spcAft>
                <a:spcPts val="600"/>
              </a:spcAft>
              <a:defRPr>
                <a:solidFill>
                  <a:schemeClr val="tx2"/>
                </a:solidFill>
              </a:defRPr>
            </a:lvl4pPr>
            <a:lvl5pPr>
              <a:spcAft>
                <a:spcPts val="600"/>
              </a:spcAft>
              <a:defRPr>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5"/>
          <p:cNvSpPr>
            <a:spLocks noGrp="1"/>
          </p:cNvSpPr>
          <p:nvPr>
            <p:ph sz="quarter" idx="17"/>
          </p:nvPr>
        </p:nvSpPr>
        <p:spPr>
          <a:xfrm>
            <a:off x="6339788" y="2623098"/>
            <a:ext cx="2436787" cy="3328184"/>
          </a:xfrm>
        </p:spPr>
        <p:txBody>
          <a:bodyPr/>
          <a:lstStyle>
            <a:lvl1pPr>
              <a:defRPr sz="2200">
                <a:solidFill>
                  <a:schemeClr val="tx2"/>
                </a:solidFill>
              </a:defRPr>
            </a:lvl1pPr>
            <a:lvl2pPr>
              <a:spcAft>
                <a:spcPts val="600"/>
              </a:spcAft>
              <a:defRPr>
                <a:solidFill>
                  <a:schemeClr val="tx2"/>
                </a:solidFill>
              </a:defRPr>
            </a:lvl2pPr>
            <a:lvl3pPr>
              <a:spcAft>
                <a:spcPts val="600"/>
              </a:spcAft>
              <a:defRPr>
                <a:solidFill>
                  <a:schemeClr val="tx2"/>
                </a:solidFill>
              </a:defRPr>
            </a:lvl3pPr>
            <a:lvl4pPr>
              <a:spcAft>
                <a:spcPts val="600"/>
              </a:spcAft>
              <a:defRPr>
                <a:solidFill>
                  <a:schemeClr val="tx2"/>
                </a:solidFill>
              </a:defRPr>
            </a:lvl4pPr>
            <a:lvl5pPr>
              <a:spcAft>
                <a:spcPts val="600"/>
              </a:spcAft>
              <a:defRPr>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Content Placeholder 5"/>
          <p:cNvSpPr>
            <a:spLocks noGrp="1"/>
          </p:cNvSpPr>
          <p:nvPr>
            <p:ph sz="quarter" idx="18"/>
          </p:nvPr>
        </p:nvSpPr>
        <p:spPr>
          <a:xfrm>
            <a:off x="9266264" y="2623098"/>
            <a:ext cx="2436787" cy="3328184"/>
          </a:xfrm>
        </p:spPr>
        <p:txBody>
          <a:bodyPr/>
          <a:lstStyle>
            <a:lvl1pPr>
              <a:defRPr sz="2200">
                <a:solidFill>
                  <a:schemeClr val="tx2"/>
                </a:solidFill>
              </a:defRPr>
            </a:lvl1pPr>
            <a:lvl2pPr>
              <a:spcAft>
                <a:spcPts val="600"/>
              </a:spcAft>
              <a:defRPr>
                <a:solidFill>
                  <a:schemeClr val="tx2"/>
                </a:solidFill>
              </a:defRPr>
            </a:lvl2pPr>
            <a:lvl3pPr>
              <a:spcAft>
                <a:spcPts val="600"/>
              </a:spcAft>
              <a:defRPr>
                <a:solidFill>
                  <a:schemeClr val="tx2"/>
                </a:solidFill>
              </a:defRPr>
            </a:lvl3pPr>
            <a:lvl4pPr>
              <a:spcAft>
                <a:spcPts val="600"/>
              </a:spcAft>
              <a:defRPr>
                <a:solidFill>
                  <a:schemeClr val="tx2"/>
                </a:solidFill>
              </a:defRPr>
            </a:lvl4pPr>
            <a:lvl5pPr>
              <a:spcAft>
                <a:spcPts val="600"/>
              </a:spcAft>
              <a:defRPr>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058056352"/>
      </p:ext>
    </p:extLst>
  </p:cSld>
  <p:clrMapOvr>
    <a:masterClrMapping/>
  </p:clrMapOvr>
  <p:timing>
    <p:tnLst>
      <p:par>
        <p:cTn id="1" dur="indefinite" restart="never" nodeType="tmRoot"/>
      </p:par>
    </p:tnLst>
  </p:timing>
  <p:hf hdr="0" dt="0"/>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2-Col with Block">
    <p:spTree>
      <p:nvGrpSpPr>
        <p:cNvPr id="1" name=""/>
        <p:cNvGrpSpPr/>
        <p:nvPr/>
      </p:nvGrpSpPr>
      <p:grpSpPr>
        <a:xfrm>
          <a:off x="0" y="0"/>
          <a:ext cx="0" cy="0"/>
          <a:chOff x="0" y="0"/>
          <a:chExt cx="0" cy="0"/>
        </a:xfrm>
      </p:grpSpPr>
      <p:sp>
        <p:nvSpPr>
          <p:cNvPr id="8" name="Slide Number Placeholder 7"/>
          <p:cNvSpPr>
            <a:spLocks noGrp="1"/>
          </p:cNvSpPr>
          <p:nvPr>
            <p:ph type="sldNum" sz="quarter" idx="11"/>
          </p:nvPr>
        </p:nvSpPr>
        <p:spPr/>
        <p:txBody>
          <a:bodyPr/>
          <a:lstStyle/>
          <a:p>
            <a:pPr algn="l">
              <a:defRPr/>
            </a:pPr>
            <a:fld id="{8074B6C9-7640-0346-9181-9D7622A30249}" type="slidenum">
              <a:rPr lang="en-US" smtClean="0"/>
              <a:pPr algn="l">
                <a:defRPr/>
              </a:pPr>
              <a:t>‹#›</a:t>
            </a:fld>
            <a:endParaRPr lang="en-US" dirty="0"/>
          </a:p>
        </p:txBody>
      </p:sp>
      <p:cxnSp>
        <p:nvCxnSpPr>
          <p:cNvPr id="20" name="Straight Connector 19"/>
          <p:cNvCxnSpPr/>
          <p:nvPr/>
        </p:nvCxnSpPr>
        <p:spPr>
          <a:xfrm>
            <a:off x="6096000" y="1769457"/>
            <a:ext cx="0" cy="4094769"/>
          </a:xfrm>
          <a:prstGeom prst="line">
            <a:avLst/>
          </a:prstGeom>
          <a:ln w="6350" cmpd="sng">
            <a:solidFill>
              <a:schemeClr val="accent6"/>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491067" y="522779"/>
            <a:ext cx="11211984" cy="342206"/>
          </a:xfrm>
        </p:spPr>
        <p:txBody>
          <a:bodyPr/>
          <a:lstStyle>
            <a:lvl1pPr>
              <a:defRPr>
                <a:solidFill>
                  <a:schemeClr val="tx2"/>
                </a:solidFill>
              </a:defRPr>
            </a:lvl1pPr>
          </a:lstStyle>
          <a:p>
            <a:r>
              <a:rPr lang="en-US" smtClean="0"/>
              <a:t>Click to edit Master title style</a:t>
            </a:r>
            <a:endParaRPr lang="en-US" dirty="0"/>
          </a:p>
        </p:txBody>
      </p:sp>
      <p:sp>
        <p:nvSpPr>
          <p:cNvPr id="4" name="Text Placeholder 3"/>
          <p:cNvSpPr>
            <a:spLocks noGrp="1"/>
          </p:cNvSpPr>
          <p:nvPr>
            <p:ph type="body" sz="quarter" idx="14"/>
          </p:nvPr>
        </p:nvSpPr>
        <p:spPr>
          <a:xfrm>
            <a:off x="491068" y="1210471"/>
            <a:ext cx="11216217" cy="394846"/>
          </a:xfrm>
          <a:solidFill>
            <a:schemeClr val="tx2"/>
          </a:solidFill>
        </p:spPr>
        <p:txBody>
          <a:bodyPr lIns="91440" tIns="45720" rIns="91440" bIns="45720" anchor="ctr" anchorCtr="0"/>
          <a:lstStyle>
            <a:lvl1pPr marL="0" indent="0" algn="ctr">
              <a:spcAft>
                <a:spcPts val="600"/>
              </a:spcAft>
              <a:buFontTx/>
              <a:buNone/>
              <a:defRPr sz="1400">
                <a:solidFill>
                  <a:schemeClr val="bg1"/>
                </a:solidFill>
              </a:defRPr>
            </a:lvl1pPr>
            <a:lvl2pPr marL="0" indent="0" algn="ctr">
              <a:spcAft>
                <a:spcPts val="600"/>
              </a:spcAft>
              <a:buFontTx/>
              <a:buNone/>
              <a:defRPr sz="1400">
                <a:solidFill>
                  <a:schemeClr val="bg1"/>
                </a:solidFill>
              </a:defRPr>
            </a:lvl2pPr>
            <a:lvl3pPr marL="0" indent="0" algn="ctr">
              <a:spcAft>
                <a:spcPts val="600"/>
              </a:spcAft>
              <a:buFontTx/>
              <a:buNone/>
              <a:defRPr sz="1400">
                <a:solidFill>
                  <a:schemeClr val="bg1"/>
                </a:solidFill>
              </a:defRPr>
            </a:lvl3pPr>
            <a:lvl4pPr marL="0" indent="0" algn="ctr">
              <a:spcAft>
                <a:spcPts val="600"/>
              </a:spcAft>
              <a:buFontTx/>
              <a:buNone/>
              <a:defRPr sz="1400">
                <a:solidFill>
                  <a:schemeClr val="bg1"/>
                </a:solidFill>
              </a:defRPr>
            </a:lvl4pPr>
            <a:lvl5pPr marL="0" indent="0" algn="ctr">
              <a:spcAft>
                <a:spcPts val="600"/>
              </a:spcAft>
              <a:buFontTx/>
              <a:buNone/>
              <a:defRPr sz="1400">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Text Placeholder 9"/>
          <p:cNvSpPr>
            <a:spLocks noGrp="1"/>
          </p:cNvSpPr>
          <p:nvPr>
            <p:ph type="body" sz="quarter" idx="15"/>
          </p:nvPr>
        </p:nvSpPr>
        <p:spPr>
          <a:xfrm>
            <a:off x="491068" y="1769550"/>
            <a:ext cx="5374217" cy="769937"/>
          </a:xfrm>
          <a:solidFill>
            <a:schemeClr val="tx1"/>
          </a:solidFill>
        </p:spPr>
        <p:txBody>
          <a:bodyPr lIns="91440" tIns="91440" rIns="91440" bIns="91440" anchor="ctr" anchorCtr="0"/>
          <a:lstStyle>
            <a:lvl1pPr marL="0">
              <a:spcAft>
                <a:spcPts val="600"/>
              </a:spcAft>
              <a:buFontTx/>
              <a:buNone/>
              <a:defRPr sz="1400" b="1">
                <a:solidFill>
                  <a:schemeClr val="bg1"/>
                </a:solidFill>
              </a:defRPr>
            </a:lvl1pPr>
            <a:lvl2pPr marL="0">
              <a:spcAft>
                <a:spcPts val="600"/>
              </a:spcAft>
              <a:buFontTx/>
              <a:buNone/>
              <a:defRPr sz="1400" b="1">
                <a:solidFill>
                  <a:schemeClr val="bg1"/>
                </a:solidFill>
              </a:defRPr>
            </a:lvl2pPr>
            <a:lvl3pPr marL="0" indent="0">
              <a:spcAft>
                <a:spcPts val="600"/>
              </a:spcAft>
              <a:buFontTx/>
              <a:buNone/>
              <a:defRPr sz="1400" b="1">
                <a:solidFill>
                  <a:schemeClr val="bg1"/>
                </a:solidFill>
              </a:defRPr>
            </a:lvl3pPr>
            <a:lvl4pPr marL="0" indent="0">
              <a:spcAft>
                <a:spcPts val="600"/>
              </a:spcAft>
              <a:buFontTx/>
              <a:buNone/>
              <a:defRPr sz="1400" b="1">
                <a:solidFill>
                  <a:schemeClr val="bg1"/>
                </a:solidFill>
              </a:defRPr>
            </a:lvl4pPr>
            <a:lvl5pPr marL="0" indent="0">
              <a:spcAft>
                <a:spcPts val="600"/>
              </a:spcAft>
              <a:buFontTx/>
              <a:buNone/>
              <a:defRPr sz="1400" b="1">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Text Placeholder 9"/>
          <p:cNvSpPr>
            <a:spLocks noGrp="1"/>
          </p:cNvSpPr>
          <p:nvPr>
            <p:ph type="body" sz="quarter" idx="16"/>
          </p:nvPr>
        </p:nvSpPr>
        <p:spPr>
          <a:xfrm>
            <a:off x="6328834" y="1769550"/>
            <a:ext cx="5374217" cy="769937"/>
          </a:xfrm>
          <a:solidFill>
            <a:schemeClr val="tx1"/>
          </a:solidFill>
        </p:spPr>
        <p:txBody>
          <a:bodyPr lIns="91440" tIns="91440" rIns="91440" bIns="91440" anchor="ctr" anchorCtr="0"/>
          <a:lstStyle>
            <a:lvl1pPr marL="0">
              <a:spcAft>
                <a:spcPts val="600"/>
              </a:spcAft>
              <a:buFontTx/>
              <a:buNone/>
              <a:defRPr sz="1400" b="1">
                <a:solidFill>
                  <a:schemeClr val="bg1"/>
                </a:solidFill>
              </a:defRPr>
            </a:lvl1pPr>
            <a:lvl2pPr marL="0">
              <a:spcAft>
                <a:spcPts val="600"/>
              </a:spcAft>
              <a:buFontTx/>
              <a:buNone/>
              <a:defRPr sz="1400" b="1">
                <a:solidFill>
                  <a:schemeClr val="bg1"/>
                </a:solidFill>
              </a:defRPr>
            </a:lvl2pPr>
            <a:lvl3pPr marL="0" indent="0">
              <a:spcAft>
                <a:spcPts val="600"/>
              </a:spcAft>
              <a:buFontTx/>
              <a:buNone/>
              <a:defRPr sz="1400" b="1">
                <a:solidFill>
                  <a:schemeClr val="bg1"/>
                </a:solidFill>
              </a:defRPr>
            </a:lvl3pPr>
            <a:lvl4pPr marL="0" indent="0">
              <a:spcAft>
                <a:spcPts val="600"/>
              </a:spcAft>
              <a:buFontTx/>
              <a:buNone/>
              <a:defRPr sz="1400" b="1">
                <a:solidFill>
                  <a:schemeClr val="bg1"/>
                </a:solidFill>
              </a:defRPr>
            </a:lvl4pPr>
            <a:lvl5pPr marL="0" indent="0">
              <a:spcAft>
                <a:spcPts val="600"/>
              </a:spcAft>
              <a:buFontTx/>
              <a:buNone/>
              <a:defRPr sz="1400" b="1">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5"/>
          <p:cNvSpPr>
            <a:spLocks noGrp="1"/>
          </p:cNvSpPr>
          <p:nvPr>
            <p:ph sz="quarter" idx="12"/>
          </p:nvPr>
        </p:nvSpPr>
        <p:spPr>
          <a:xfrm>
            <a:off x="491067" y="2624603"/>
            <a:ext cx="5364480" cy="3315823"/>
          </a:xfrm>
        </p:spPr>
        <p:txBody>
          <a:bodyPr lIns="91440"/>
          <a:lstStyle>
            <a:lvl1pPr>
              <a:defRPr sz="2200">
                <a:solidFill>
                  <a:schemeClr val="tx1"/>
                </a:solidFill>
              </a:defRPr>
            </a:lvl1pPr>
            <a:lvl2pPr>
              <a:spcAft>
                <a:spcPts val="600"/>
              </a:spcAft>
              <a:defRPr>
                <a:solidFill>
                  <a:schemeClr val="tx2"/>
                </a:solidFill>
              </a:defRPr>
            </a:lvl2pPr>
            <a:lvl3pPr>
              <a:spcAft>
                <a:spcPts val="600"/>
              </a:spcAft>
              <a:defRPr>
                <a:solidFill>
                  <a:schemeClr val="tx2"/>
                </a:solidFill>
              </a:defRPr>
            </a:lvl3pPr>
            <a:lvl4pPr>
              <a:spcAft>
                <a:spcPts val="600"/>
              </a:spcAft>
              <a:defRPr>
                <a:solidFill>
                  <a:schemeClr val="tx2"/>
                </a:solidFill>
              </a:defRPr>
            </a:lvl4pPr>
            <a:lvl5pPr>
              <a:spcAft>
                <a:spcPts val="600"/>
              </a:spcAft>
              <a:defRPr>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5"/>
          <p:cNvSpPr>
            <a:spLocks noGrp="1"/>
          </p:cNvSpPr>
          <p:nvPr>
            <p:ph sz="quarter" idx="13"/>
          </p:nvPr>
        </p:nvSpPr>
        <p:spPr>
          <a:xfrm>
            <a:off x="6338571" y="2623099"/>
            <a:ext cx="5364480" cy="3317327"/>
          </a:xfrm>
        </p:spPr>
        <p:txBody>
          <a:bodyPr lIns="91440"/>
          <a:lstStyle>
            <a:lvl1pPr>
              <a:defRPr sz="2200">
                <a:solidFill>
                  <a:schemeClr val="tx1"/>
                </a:solidFill>
              </a:defRPr>
            </a:lvl1pPr>
            <a:lvl2pPr>
              <a:spcAft>
                <a:spcPts val="600"/>
              </a:spcAft>
              <a:defRPr>
                <a:solidFill>
                  <a:schemeClr val="tx2"/>
                </a:solidFill>
              </a:defRPr>
            </a:lvl2pPr>
            <a:lvl3pPr>
              <a:spcAft>
                <a:spcPts val="600"/>
              </a:spcAft>
              <a:defRPr>
                <a:solidFill>
                  <a:schemeClr val="tx2"/>
                </a:solidFill>
              </a:defRPr>
            </a:lvl3pPr>
            <a:lvl4pPr>
              <a:spcAft>
                <a:spcPts val="600"/>
              </a:spcAft>
              <a:defRPr>
                <a:solidFill>
                  <a:schemeClr val="tx2"/>
                </a:solidFill>
              </a:defRPr>
            </a:lvl4pPr>
            <a:lvl5pPr>
              <a:spcAft>
                <a:spcPts val="600"/>
              </a:spcAft>
              <a:defRPr>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217374282"/>
      </p:ext>
    </p:extLst>
  </p:cSld>
  <p:clrMapOvr>
    <a:masterClrMapping/>
  </p:clrMapOvr>
  <p:timing>
    <p:tnLst>
      <p:par>
        <p:cTn id="1" dur="indefinite" restart="never" nodeType="tmRoot"/>
      </p:par>
    </p:tnLst>
  </p:timing>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3-Col with Block">
    <p:spTree>
      <p:nvGrpSpPr>
        <p:cNvPr id="1" name=""/>
        <p:cNvGrpSpPr/>
        <p:nvPr/>
      </p:nvGrpSpPr>
      <p:grpSpPr>
        <a:xfrm>
          <a:off x="0" y="0"/>
          <a:ext cx="0" cy="0"/>
          <a:chOff x="0" y="0"/>
          <a:chExt cx="0" cy="0"/>
        </a:xfrm>
      </p:grpSpPr>
      <p:sp>
        <p:nvSpPr>
          <p:cNvPr id="8" name="Slide Number Placeholder 7"/>
          <p:cNvSpPr>
            <a:spLocks noGrp="1"/>
          </p:cNvSpPr>
          <p:nvPr>
            <p:ph type="sldNum" sz="quarter" idx="11"/>
          </p:nvPr>
        </p:nvSpPr>
        <p:spPr/>
        <p:txBody>
          <a:bodyPr/>
          <a:lstStyle/>
          <a:p>
            <a:pPr algn="l">
              <a:defRPr/>
            </a:pPr>
            <a:fld id="{8074B6C9-7640-0346-9181-9D7622A30249}" type="slidenum">
              <a:rPr lang="en-US" smtClean="0"/>
              <a:pPr algn="l">
                <a:defRPr/>
              </a:pPr>
              <a:t>‹#›</a:t>
            </a:fld>
            <a:endParaRPr lang="en-US" dirty="0"/>
          </a:p>
        </p:txBody>
      </p:sp>
      <p:cxnSp>
        <p:nvCxnSpPr>
          <p:cNvPr id="12" name="Straight Connector 11"/>
          <p:cNvCxnSpPr/>
          <p:nvPr/>
        </p:nvCxnSpPr>
        <p:spPr>
          <a:xfrm>
            <a:off x="4143988" y="1769457"/>
            <a:ext cx="0" cy="4094769"/>
          </a:xfrm>
          <a:prstGeom prst="line">
            <a:avLst/>
          </a:prstGeom>
          <a:ln w="6350" cmpd="sng">
            <a:solidFill>
              <a:schemeClr val="accent6"/>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8051796" y="1769457"/>
            <a:ext cx="0" cy="4094769"/>
          </a:xfrm>
          <a:prstGeom prst="line">
            <a:avLst/>
          </a:prstGeom>
          <a:ln w="6350" cmpd="sng">
            <a:solidFill>
              <a:schemeClr val="accent6"/>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491067" y="522779"/>
            <a:ext cx="11211984" cy="342206"/>
          </a:xfrm>
        </p:spPr>
        <p:txBody>
          <a:bodyPr/>
          <a:lstStyle>
            <a:lvl1pPr>
              <a:defRPr>
                <a:solidFill>
                  <a:schemeClr val="tx2"/>
                </a:solidFill>
              </a:defRPr>
            </a:lvl1pPr>
          </a:lstStyle>
          <a:p>
            <a:r>
              <a:rPr lang="en-US" smtClean="0"/>
              <a:t>Click to edit Master title style</a:t>
            </a:r>
            <a:endParaRPr lang="en-US" dirty="0"/>
          </a:p>
        </p:txBody>
      </p:sp>
      <p:sp>
        <p:nvSpPr>
          <p:cNvPr id="4" name="Text Placeholder 3"/>
          <p:cNvSpPr>
            <a:spLocks noGrp="1"/>
          </p:cNvSpPr>
          <p:nvPr>
            <p:ph type="body" sz="quarter" idx="14"/>
          </p:nvPr>
        </p:nvSpPr>
        <p:spPr>
          <a:xfrm>
            <a:off x="491068" y="1210471"/>
            <a:ext cx="11216217" cy="394846"/>
          </a:xfrm>
          <a:solidFill>
            <a:schemeClr val="tx2"/>
          </a:solidFill>
        </p:spPr>
        <p:txBody>
          <a:bodyPr lIns="91440" tIns="45720" rIns="91440" bIns="45720" anchor="ctr" anchorCtr="0"/>
          <a:lstStyle>
            <a:lvl1pPr marL="0" indent="0" algn="ctr">
              <a:spcAft>
                <a:spcPts val="600"/>
              </a:spcAft>
              <a:buFontTx/>
              <a:buNone/>
              <a:defRPr sz="1400">
                <a:solidFill>
                  <a:schemeClr val="bg1"/>
                </a:solidFill>
              </a:defRPr>
            </a:lvl1pPr>
            <a:lvl2pPr marL="0" indent="0" algn="ctr">
              <a:spcAft>
                <a:spcPts val="600"/>
              </a:spcAft>
              <a:buFontTx/>
              <a:buNone/>
              <a:defRPr sz="1400">
                <a:solidFill>
                  <a:schemeClr val="bg1"/>
                </a:solidFill>
              </a:defRPr>
            </a:lvl2pPr>
            <a:lvl3pPr marL="0" indent="0" algn="ctr">
              <a:spcAft>
                <a:spcPts val="600"/>
              </a:spcAft>
              <a:buFontTx/>
              <a:buNone/>
              <a:defRPr sz="1400">
                <a:solidFill>
                  <a:schemeClr val="bg1"/>
                </a:solidFill>
              </a:defRPr>
            </a:lvl3pPr>
            <a:lvl4pPr marL="0" indent="0" algn="ctr">
              <a:spcAft>
                <a:spcPts val="600"/>
              </a:spcAft>
              <a:buFontTx/>
              <a:buNone/>
              <a:defRPr sz="1400">
                <a:solidFill>
                  <a:schemeClr val="bg1"/>
                </a:solidFill>
              </a:defRPr>
            </a:lvl4pPr>
            <a:lvl5pPr marL="0" indent="0" algn="ctr">
              <a:spcAft>
                <a:spcPts val="600"/>
              </a:spcAft>
              <a:buFontTx/>
              <a:buNone/>
              <a:defRPr sz="1400">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Text Placeholder 9"/>
          <p:cNvSpPr>
            <a:spLocks noGrp="1"/>
          </p:cNvSpPr>
          <p:nvPr>
            <p:ph type="body" sz="quarter" idx="15"/>
          </p:nvPr>
        </p:nvSpPr>
        <p:spPr>
          <a:xfrm>
            <a:off x="491067" y="1769550"/>
            <a:ext cx="3406501" cy="769937"/>
          </a:xfrm>
          <a:solidFill>
            <a:schemeClr val="tx1"/>
          </a:solidFill>
        </p:spPr>
        <p:txBody>
          <a:bodyPr lIns="91440" tIns="91440" rIns="91440" bIns="91440" anchor="ctr" anchorCtr="0"/>
          <a:lstStyle>
            <a:lvl1pPr marL="0">
              <a:spcAft>
                <a:spcPts val="600"/>
              </a:spcAft>
              <a:buFontTx/>
              <a:buNone/>
              <a:defRPr sz="1400" b="1">
                <a:solidFill>
                  <a:schemeClr val="bg1"/>
                </a:solidFill>
              </a:defRPr>
            </a:lvl1pPr>
            <a:lvl2pPr marL="0">
              <a:spcAft>
                <a:spcPts val="600"/>
              </a:spcAft>
              <a:buFontTx/>
              <a:buNone/>
              <a:defRPr sz="1400" b="1">
                <a:solidFill>
                  <a:schemeClr val="bg1"/>
                </a:solidFill>
              </a:defRPr>
            </a:lvl2pPr>
            <a:lvl3pPr marL="0" indent="0">
              <a:spcAft>
                <a:spcPts val="600"/>
              </a:spcAft>
              <a:buFontTx/>
              <a:buNone/>
              <a:defRPr sz="1400" b="1">
                <a:solidFill>
                  <a:schemeClr val="bg1"/>
                </a:solidFill>
              </a:defRPr>
            </a:lvl3pPr>
            <a:lvl4pPr marL="0" indent="0">
              <a:spcAft>
                <a:spcPts val="600"/>
              </a:spcAft>
              <a:buFontTx/>
              <a:buNone/>
              <a:defRPr sz="1400" b="1">
                <a:solidFill>
                  <a:schemeClr val="bg1"/>
                </a:solidFill>
              </a:defRPr>
            </a:lvl4pPr>
            <a:lvl5pPr marL="0" indent="0">
              <a:spcAft>
                <a:spcPts val="600"/>
              </a:spcAft>
              <a:buFontTx/>
              <a:buNone/>
              <a:defRPr sz="1400" b="1">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8" name="Text Placeholder 9"/>
          <p:cNvSpPr>
            <a:spLocks noGrp="1"/>
          </p:cNvSpPr>
          <p:nvPr>
            <p:ph type="body" sz="quarter" idx="20"/>
          </p:nvPr>
        </p:nvSpPr>
        <p:spPr>
          <a:xfrm>
            <a:off x="4394643" y="1769550"/>
            <a:ext cx="3406501" cy="769937"/>
          </a:xfrm>
          <a:solidFill>
            <a:schemeClr val="tx1"/>
          </a:solidFill>
        </p:spPr>
        <p:txBody>
          <a:bodyPr lIns="91440" tIns="91440" rIns="91440" bIns="91440" anchor="ctr" anchorCtr="0"/>
          <a:lstStyle>
            <a:lvl1pPr marL="0">
              <a:spcAft>
                <a:spcPts val="600"/>
              </a:spcAft>
              <a:buFontTx/>
              <a:buNone/>
              <a:defRPr sz="1400" b="1">
                <a:solidFill>
                  <a:schemeClr val="bg1"/>
                </a:solidFill>
              </a:defRPr>
            </a:lvl1pPr>
            <a:lvl2pPr marL="0">
              <a:spcAft>
                <a:spcPts val="600"/>
              </a:spcAft>
              <a:buFontTx/>
              <a:buNone/>
              <a:defRPr sz="1400" b="1">
                <a:solidFill>
                  <a:schemeClr val="bg1"/>
                </a:solidFill>
              </a:defRPr>
            </a:lvl2pPr>
            <a:lvl3pPr marL="0" indent="0">
              <a:spcAft>
                <a:spcPts val="600"/>
              </a:spcAft>
              <a:buFontTx/>
              <a:buNone/>
              <a:defRPr sz="1400" b="1">
                <a:solidFill>
                  <a:schemeClr val="bg1"/>
                </a:solidFill>
              </a:defRPr>
            </a:lvl3pPr>
            <a:lvl4pPr marL="0" indent="0">
              <a:spcAft>
                <a:spcPts val="600"/>
              </a:spcAft>
              <a:buFontTx/>
              <a:buNone/>
              <a:defRPr sz="1400" b="1">
                <a:solidFill>
                  <a:schemeClr val="bg1"/>
                </a:solidFill>
              </a:defRPr>
            </a:lvl4pPr>
            <a:lvl5pPr marL="0" indent="0">
              <a:spcAft>
                <a:spcPts val="600"/>
              </a:spcAft>
              <a:buFontTx/>
              <a:buNone/>
              <a:defRPr sz="1400" b="1">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9" name="Text Placeholder 9"/>
          <p:cNvSpPr>
            <a:spLocks noGrp="1"/>
          </p:cNvSpPr>
          <p:nvPr>
            <p:ph type="body" sz="quarter" idx="21"/>
          </p:nvPr>
        </p:nvSpPr>
        <p:spPr>
          <a:xfrm>
            <a:off x="8302451" y="1769550"/>
            <a:ext cx="3406501" cy="769937"/>
          </a:xfrm>
          <a:solidFill>
            <a:schemeClr val="tx1"/>
          </a:solidFill>
        </p:spPr>
        <p:txBody>
          <a:bodyPr lIns="91440" tIns="91440" rIns="91440" bIns="91440" anchor="ctr" anchorCtr="0"/>
          <a:lstStyle>
            <a:lvl1pPr marL="0">
              <a:spcAft>
                <a:spcPts val="600"/>
              </a:spcAft>
              <a:buFontTx/>
              <a:buNone/>
              <a:defRPr sz="1400" b="1">
                <a:solidFill>
                  <a:schemeClr val="bg1"/>
                </a:solidFill>
              </a:defRPr>
            </a:lvl1pPr>
            <a:lvl2pPr marL="0">
              <a:spcAft>
                <a:spcPts val="600"/>
              </a:spcAft>
              <a:buFontTx/>
              <a:buNone/>
              <a:defRPr sz="1400" b="1">
                <a:solidFill>
                  <a:schemeClr val="bg1"/>
                </a:solidFill>
              </a:defRPr>
            </a:lvl2pPr>
            <a:lvl3pPr marL="0" indent="0">
              <a:spcAft>
                <a:spcPts val="600"/>
              </a:spcAft>
              <a:buFontTx/>
              <a:buNone/>
              <a:defRPr sz="1400" b="1">
                <a:solidFill>
                  <a:schemeClr val="bg1"/>
                </a:solidFill>
              </a:defRPr>
            </a:lvl3pPr>
            <a:lvl4pPr marL="0" indent="0">
              <a:spcAft>
                <a:spcPts val="600"/>
              </a:spcAft>
              <a:buFontTx/>
              <a:buNone/>
              <a:defRPr sz="1400" b="1">
                <a:solidFill>
                  <a:schemeClr val="bg1"/>
                </a:solidFill>
              </a:defRPr>
            </a:lvl4pPr>
            <a:lvl5pPr marL="0" indent="0">
              <a:spcAft>
                <a:spcPts val="600"/>
              </a:spcAft>
              <a:buFontTx/>
              <a:buNone/>
              <a:defRPr sz="1400" b="1">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5"/>
          <p:cNvSpPr>
            <a:spLocks noGrp="1"/>
          </p:cNvSpPr>
          <p:nvPr>
            <p:ph sz="quarter" idx="17"/>
          </p:nvPr>
        </p:nvSpPr>
        <p:spPr>
          <a:xfrm>
            <a:off x="491067" y="2623098"/>
            <a:ext cx="3406501" cy="3317328"/>
          </a:xfrm>
        </p:spPr>
        <p:txBody>
          <a:bodyPr lIns="91440"/>
          <a:lstStyle>
            <a:lvl1pPr>
              <a:defRPr sz="2200">
                <a:solidFill>
                  <a:schemeClr val="tx1"/>
                </a:solidFill>
              </a:defRPr>
            </a:lvl1pPr>
            <a:lvl2pPr>
              <a:spcAft>
                <a:spcPts val="600"/>
              </a:spcAft>
              <a:defRPr>
                <a:solidFill>
                  <a:schemeClr val="tx2"/>
                </a:solidFill>
              </a:defRPr>
            </a:lvl2pPr>
            <a:lvl3pPr>
              <a:spcAft>
                <a:spcPts val="600"/>
              </a:spcAft>
              <a:defRPr>
                <a:solidFill>
                  <a:schemeClr val="tx2"/>
                </a:solidFill>
              </a:defRPr>
            </a:lvl3pPr>
            <a:lvl4pPr>
              <a:spcAft>
                <a:spcPts val="600"/>
              </a:spcAft>
              <a:defRPr>
                <a:solidFill>
                  <a:schemeClr val="tx2"/>
                </a:solidFill>
              </a:defRPr>
            </a:lvl4pPr>
            <a:lvl5pPr>
              <a:spcAft>
                <a:spcPts val="600"/>
              </a:spcAft>
              <a:defRPr>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5"/>
          <p:cNvSpPr>
            <a:spLocks noGrp="1"/>
          </p:cNvSpPr>
          <p:nvPr>
            <p:ph sz="quarter" idx="18"/>
          </p:nvPr>
        </p:nvSpPr>
        <p:spPr>
          <a:xfrm>
            <a:off x="4394642" y="2623098"/>
            <a:ext cx="3406501" cy="3317328"/>
          </a:xfrm>
        </p:spPr>
        <p:txBody>
          <a:bodyPr lIns="91440"/>
          <a:lstStyle>
            <a:lvl1pPr>
              <a:defRPr sz="2200">
                <a:solidFill>
                  <a:srgbClr val="009FDB"/>
                </a:solidFill>
              </a:defRPr>
            </a:lvl1pPr>
            <a:lvl2pPr>
              <a:spcAft>
                <a:spcPts val="600"/>
              </a:spcAft>
              <a:defRPr>
                <a:solidFill>
                  <a:schemeClr val="tx2"/>
                </a:solidFill>
              </a:defRPr>
            </a:lvl2pPr>
            <a:lvl3pPr>
              <a:spcAft>
                <a:spcPts val="600"/>
              </a:spcAft>
              <a:defRPr>
                <a:solidFill>
                  <a:schemeClr val="tx2"/>
                </a:solidFill>
              </a:defRPr>
            </a:lvl3pPr>
            <a:lvl4pPr>
              <a:spcAft>
                <a:spcPts val="600"/>
              </a:spcAft>
              <a:defRPr>
                <a:solidFill>
                  <a:schemeClr val="tx2"/>
                </a:solidFill>
              </a:defRPr>
            </a:lvl4pPr>
            <a:lvl5pPr>
              <a:spcAft>
                <a:spcPts val="600"/>
              </a:spcAft>
              <a:defRPr>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Content Placeholder 5"/>
          <p:cNvSpPr>
            <a:spLocks noGrp="1"/>
          </p:cNvSpPr>
          <p:nvPr>
            <p:ph sz="quarter" idx="19"/>
          </p:nvPr>
        </p:nvSpPr>
        <p:spPr>
          <a:xfrm>
            <a:off x="8302451" y="2623098"/>
            <a:ext cx="3406501" cy="3317328"/>
          </a:xfrm>
        </p:spPr>
        <p:txBody>
          <a:bodyPr lIns="91440"/>
          <a:lstStyle>
            <a:lvl1pPr>
              <a:defRPr sz="2200">
                <a:solidFill>
                  <a:srgbClr val="009FDB"/>
                </a:solidFill>
              </a:defRPr>
            </a:lvl1pPr>
            <a:lvl2pPr>
              <a:spcAft>
                <a:spcPts val="600"/>
              </a:spcAft>
              <a:defRPr>
                <a:solidFill>
                  <a:schemeClr val="tx2"/>
                </a:solidFill>
              </a:defRPr>
            </a:lvl2pPr>
            <a:lvl3pPr>
              <a:spcAft>
                <a:spcPts val="600"/>
              </a:spcAft>
              <a:defRPr>
                <a:solidFill>
                  <a:schemeClr val="tx2"/>
                </a:solidFill>
              </a:defRPr>
            </a:lvl3pPr>
            <a:lvl4pPr>
              <a:spcAft>
                <a:spcPts val="600"/>
              </a:spcAft>
              <a:defRPr>
                <a:solidFill>
                  <a:schemeClr val="tx2"/>
                </a:solidFill>
              </a:defRPr>
            </a:lvl4pPr>
            <a:lvl5pPr>
              <a:spcAft>
                <a:spcPts val="600"/>
              </a:spcAft>
              <a:defRPr>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97344259"/>
      </p:ext>
    </p:extLst>
  </p:cSld>
  <p:clrMapOvr>
    <a:masterClrMapping/>
  </p:clrMapOvr>
  <p:timing>
    <p:tnLst>
      <p:par>
        <p:cTn id="1" dur="indefinite" restart="never" nodeType="tmRoot"/>
      </p:par>
    </p:tnLst>
  </p:timing>
  <p:hf hd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4-Col with Block">
    <p:spTree>
      <p:nvGrpSpPr>
        <p:cNvPr id="1" name=""/>
        <p:cNvGrpSpPr/>
        <p:nvPr/>
      </p:nvGrpSpPr>
      <p:grpSpPr>
        <a:xfrm>
          <a:off x="0" y="0"/>
          <a:ext cx="0" cy="0"/>
          <a:chOff x="0" y="0"/>
          <a:chExt cx="0" cy="0"/>
        </a:xfrm>
      </p:grpSpPr>
      <p:sp>
        <p:nvSpPr>
          <p:cNvPr id="8" name="Slide Number Placeholder 7"/>
          <p:cNvSpPr>
            <a:spLocks noGrp="1"/>
          </p:cNvSpPr>
          <p:nvPr>
            <p:ph type="sldNum" sz="quarter" idx="11"/>
          </p:nvPr>
        </p:nvSpPr>
        <p:spPr/>
        <p:txBody>
          <a:bodyPr/>
          <a:lstStyle/>
          <a:p>
            <a:pPr algn="l">
              <a:defRPr/>
            </a:pPr>
            <a:fld id="{8074B6C9-7640-0346-9181-9D7622A30249}" type="slidenum">
              <a:rPr lang="en-US" smtClean="0"/>
              <a:pPr algn="l">
                <a:defRPr/>
              </a:pPr>
              <a:t>‹#›</a:t>
            </a:fld>
            <a:endParaRPr lang="en-US" dirty="0"/>
          </a:p>
        </p:txBody>
      </p:sp>
      <p:cxnSp>
        <p:nvCxnSpPr>
          <p:cNvPr id="14" name="Straight Connector 13"/>
          <p:cNvCxnSpPr/>
          <p:nvPr/>
        </p:nvCxnSpPr>
        <p:spPr>
          <a:xfrm>
            <a:off x="3168465" y="1791167"/>
            <a:ext cx="0" cy="4073058"/>
          </a:xfrm>
          <a:prstGeom prst="line">
            <a:avLst/>
          </a:prstGeom>
          <a:ln w="6350" cmpd="sng">
            <a:solidFill>
              <a:schemeClr val="accent6"/>
            </a:solidFill>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096000" y="1769457"/>
            <a:ext cx="0" cy="4094769"/>
          </a:xfrm>
          <a:prstGeom prst="line">
            <a:avLst/>
          </a:prstGeom>
          <a:ln w="6350" cmpd="sng">
            <a:solidFill>
              <a:schemeClr val="accent6"/>
            </a:solidFill>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9021420" y="1780313"/>
            <a:ext cx="0" cy="4083913"/>
          </a:xfrm>
          <a:prstGeom prst="line">
            <a:avLst/>
          </a:prstGeom>
          <a:ln w="6350" cmpd="sng">
            <a:solidFill>
              <a:schemeClr val="accent6"/>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491067" y="522779"/>
            <a:ext cx="11211984" cy="342206"/>
          </a:xfrm>
        </p:spPr>
        <p:txBody>
          <a:bodyPr/>
          <a:lstStyle>
            <a:lvl1pPr>
              <a:defRPr>
                <a:solidFill>
                  <a:schemeClr val="tx2"/>
                </a:solidFill>
              </a:defRPr>
            </a:lvl1pPr>
          </a:lstStyle>
          <a:p>
            <a:r>
              <a:rPr lang="en-US" smtClean="0"/>
              <a:t>Click to edit Master title style</a:t>
            </a:r>
            <a:endParaRPr lang="en-US" dirty="0"/>
          </a:p>
        </p:txBody>
      </p:sp>
      <p:sp>
        <p:nvSpPr>
          <p:cNvPr id="4" name="Text Placeholder 3"/>
          <p:cNvSpPr>
            <a:spLocks noGrp="1"/>
          </p:cNvSpPr>
          <p:nvPr>
            <p:ph type="body" sz="quarter" idx="14"/>
          </p:nvPr>
        </p:nvSpPr>
        <p:spPr>
          <a:xfrm>
            <a:off x="491068" y="1210471"/>
            <a:ext cx="11216217" cy="394846"/>
          </a:xfrm>
          <a:solidFill>
            <a:schemeClr val="tx2"/>
          </a:solidFill>
        </p:spPr>
        <p:txBody>
          <a:bodyPr lIns="91440" tIns="45720" rIns="91440" bIns="45720" anchor="ctr" anchorCtr="0"/>
          <a:lstStyle>
            <a:lvl1pPr marL="0" indent="0" algn="ctr">
              <a:spcAft>
                <a:spcPts val="600"/>
              </a:spcAft>
              <a:buFontTx/>
              <a:buNone/>
              <a:defRPr sz="1400">
                <a:solidFill>
                  <a:schemeClr val="bg1"/>
                </a:solidFill>
              </a:defRPr>
            </a:lvl1pPr>
            <a:lvl2pPr marL="0" indent="0" algn="ctr">
              <a:spcAft>
                <a:spcPts val="600"/>
              </a:spcAft>
              <a:buFontTx/>
              <a:buNone/>
              <a:defRPr sz="1400">
                <a:solidFill>
                  <a:schemeClr val="bg1"/>
                </a:solidFill>
              </a:defRPr>
            </a:lvl2pPr>
            <a:lvl3pPr marL="0" indent="0" algn="ctr">
              <a:spcAft>
                <a:spcPts val="600"/>
              </a:spcAft>
              <a:buFontTx/>
              <a:buNone/>
              <a:defRPr sz="1400">
                <a:solidFill>
                  <a:schemeClr val="bg1"/>
                </a:solidFill>
              </a:defRPr>
            </a:lvl3pPr>
            <a:lvl4pPr marL="0" indent="0" algn="ctr">
              <a:spcAft>
                <a:spcPts val="600"/>
              </a:spcAft>
              <a:buFontTx/>
              <a:buNone/>
              <a:defRPr sz="1400">
                <a:solidFill>
                  <a:schemeClr val="bg1"/>
                </a:solidFill>
              </a:defRPr>
            </a:lvl4pPr>
            <a:lvl5pPr marL="0" indent="0" algn="ctr">
              <a:spcAft>
                <a:spcPts val="600"/>
              </a:spcAft>
              <a:buFontTx/>
              <a:buNone/>
              <a:defRPr sz="1400">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Text Placeholder 9"/>
          <p:cNvSpPr>
            <a:spLocks noGrp="1"/>
          </p:cNvSpPr>
          <p:nvPr>
            <p:ph type="body" sz="quarter" idx="15"/>
          </p:nvPr>
        </p:nvSpPr>
        <p:spPr>
          <a:xfrm>
            <a:off x="491067" y="1769550"/>
            <a:ext cx="2451260" cy="769937"/>
          </a:xfrm>
          <a:solidFill>
            <a:schemeClr val="tx1"/>
          </a:solidFill>
        </p:spPr>
        <p:txBody>
          <a:bodyPr lIns="91440" tIns="91440" rIns="91440" bIns="91440" anchor="ctr" anchorCtr="0"/>
          <a:lstStyle>
            <a:lvl1pPr marL="0">
              <a:spcAft>
                <a:spcPts val="600"/>
              </a:spcAft>
              <a:buFontTx/>
              <a:buNone/>
              <a:defRPr sz="1400" b="1">
                <a:solidFill>
                  <a:schemeClr val="bg1"/>
                </a:solidFill>
              </a:defRPr>
            </a:lvl1pPr>
            <a:lvl2pPr marL="0">
              <a:spcAft>
                <a:spcPts val="600"/>
              </a:spcAft>
              <a:buFontTx/>
              <a:buNone/>
              <a:defRPr sz="1400" b="1">
                <a:solidFill>
                  <a:schemeClr val="bg1"/>
                </a:solidFill>
              </a:defRPr>
            </a:lvl2pPr>
            <a:lvl3pPr marL="0" indent="0">
              <a:spcAft>
                <a:spcPts val="600"/>
              </a:spcAft>
              <a:buFontTx/>
              <a:buNone/>
              <a:defRPr sz="1400" b="1">
                <a:solidFill>
                  <a:schemeClr val="bg1"/>
                </a:solidFill>
              </a:defRPr>
            </a:lvl3pPr>
            <a:lvl4pPr marL="0" indent="0">
              <a:spcAft>
                <a:spcPts val="600"/>
              </a:spcAft>
              <a:buFontTx/>
              <a:buNone/>
              <a:defRPr sz="1400" b="1">
                <a:solidFill>
                  <a:schemeClr val="bg1"/>
                </a:solidFill>
              </a:defRPr>
            </a:lvl4pPr>
            <a:lvl5pPr marL="0" indent="0">
              <a:spcAft>
                <a:spcPts val="600"/>
              </a:spcAft>
              <a:buFontTx/>
              <a:buNone/>
              <a:defRPr sz="1400" b="1">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1" name="Text Placeholder 9"/>
          <p:cNvSpPr>
            <a:spLocks noGrp="1"/>
          </p:cNvSpPr>
          <p:nvPr>
            <p:ph type="body" sz="quarter" idx="21"/>
          </p:nvPr>
        </p:nvSpPr>
        <p:spPr>
          <a:xfrm>
            <a:off x="3413311" y="1769550"/>
            <a:ext cx="2451260" cy="769937"/>
          </a:xfrm>
          <a:solidFill>
            <a:schemeClr val="tx1"/>
          </a:solidFill>
        </p:spPr>
        <p:txBody>
          <a:bodyPr lIns="91440" tIns="91440" rIns="91440" bIns="91440" anchor="ctr" anchorCtr="0"/>
          <a:lstStyle>
            <a:lvl1pPr marL="0">
              <a:spcAft>
                <a:spcPts val="600"/>
              </a:spcAft>
              <a:buFontTx/>
              <a:buNone/>
              <a:defRPr sz="1400" b="1">
                <a:solidFill>
                  <a:schemeClr val="bg1"/>
                </a:solidFill>
              </a:defRPr>
            </a:lvl1pPr>
            <a:lvl2pPr marL="0">
              <a:spcAft>
                <a:spcPts val="600"/>
              </a:spcAft>
              <a:buFontTx/>
              <a:buNone/>
              <a:defRPr sz="1400" b="1">
                <a:solidFill>
                  <a:schemeClr val="bg1"/>
                </a:solidFill>
              </a:defRPr>
            </a:lvl2pPr>
            <a:lvl3pPr marL="0" indent="0">
              <a:spcAft>
                <a:spcPts val="600"/>
              </a:spcAft>
              <a:buFontTx/>
              <a:buNone/>
              <a:defRPr sz="1400" b="1">
                <a:solidFill>
                  <a:schemeClr val="bg1"/>
                </a:solidFill>
              </a:defRPr>
            </a:lvl3pPr>
            <a:lvl4pPr marL="0" indent="0">
              <a:spcAft>
                <a:spcPts val="600"/>
              </a:spcAft>
              <a:buFontTx/>
              <a:buNone/>
              <a:defRPr sz="1400" b="1">
                <a:solidFill>
                  <a:schemeClr val="bg1"/>
                </a:solidFill>
              </a:defRPr>
            </a:lvl4pPr>
            <a:lvl5pPr marL="0" indent="0">
              <a:spcAft>
                <a:spcPts val="600"/>
              </a:spcAft>
              <a:buFontTx/>
              <a:buNone/>
              <a:defRPr sz="1400" b="1">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2" name="Text Placeholder 9"/>
          <p:cNvSpPr>
            <a:spLocks noGrp="1"/>
          </p:cNvSpPr>
          <p:nvPr>
            <p:ph type="body" sz="quarter" idx="22"/>
          </p:nvPr>
        </p:nvSpPr>
        <p:spPr>
          <a:xfrm>
            <a:off x="6334073" y="1769550"/>
            <a:ext cx="2451260" cy="769937"/>
          </a:xfrm>
          <a:solidFill>
            <a:schemeClr val="tx1"/>
          </a:solidFill>
        </p:spPr>
        <p:txBody>
          <a:bodyPr lIns="91440" tIns="91440" rIns="91440" bIns="91440" anchor="ctr" anchorCtr="0"/>
          <a:lstStyle>
            <a:lvl1pPr marL="0">
              <a:spcAft>
                <a:spcPts val="600"/>
              </a:spcAft>
              <a:buFontTx/>
              <a:buNone/>
              <a:defRPr sz="1400" b="1">
                <a:solidFill>
                  <a:schemeClr val="bg1"/>
                </a:solidFill>
              </a:defRPr>
            </a:lvl1pPr>
            <a:lvl2pPr marL="0">
              <a:spcAft>
                <a:spcPts val="600"/>
              </a:spcAft>
              <a:buFontTx/>
              <a:buNone/>
              <a:defRPr sz="1400" b="1">
                <a:solidFill>
                  <a:schemeClr val="bg1"/>
                </a:solidFill>
              </a:defRPr>
            </a:lvl2pPr>
            <a:lvl3pPr marL="0" indent="0">
              <a:spcAft>
                <a:spcPts val="600"/>
              </a:spcAft>
              <a:buFontTx/>
              <a:buNone/>
              <a:defRPr sz="1400" b="1">
                <a:solidFill>
                  <a:schemeClr val="bg1"/>
                </a:solidFill>
              </a:defRPr>
            </a:lvl3pPr>
            <a:lvl4pPr marL="0" indent="0">
              <a:spcAft>
                <a:spcPts val="600"/>
              </a:spcAft>
              <a:buFontTx/>
              <a:buNone/>
              <a:defRPr sz="1400" b="1">
                <a:solidFill>
                  <a:schemeClr val="bg1"/>
                </a:solidFill>
              </a:defRPr>
            </a:lvl4pPr>
            <a:lvl5pPr marL="0" indent="0">
              <a:spcAft>
                <a:spcPts val="600"/>
              </a:spcAft>
              <a:buFontTx/>
              <a:buNone/>
              <a:defRPr sz="1400" b="1">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3" name="Text Placeholder 9"/>
          <p:cNvSpPr>
            <a:spLocks noGrp="1"/>
          </p:cNvSpPr>
          <p:nvPr>
            <p:ph type="body" sz="quarter" idx="23"/>
          </p:nvPr>
        </p:nvSpPr>
        <p:spPr>
          <a:xfrm>
            <a:off x="9257691" y="1769550"/>
            <a:ext cx="2451260" cy="769937"/>
          </a:xfrm>
          <a:solidFill>
            <a:schemeClr val="tx1"/>
          </a:solidFill>
        </p:spPr>
        <p:txBody>
          <a:bodyPr lIns="91440" tIns="91440" rIns="91440" bIns="91440" anchor="ctr" anchorCtr="0"/>
          <a:lstStyle>
            <a:lvl1pPr marL="0">
              <a:spcAft>
                <a:spcPts val="600"/>
              </a:spcAft>
              <a:buFontTx/>
              <a:buNone/>
              <a:defRPr sz="1400" b="1">
                <a:solidFill>
                  <a:schemeClr val="bg1"/>
                </a:solidFill>
              </a:defRPr>
            </a:lvl1pPr>
            <a:lvl2pPr marL="0">
              <a:spcAft>
                <a:spcPts val="600"/>
              </a:spcAft>
              <a:buFontTx/>
              <a:buNone/>
              <a:defRPr sz="1400" b="1">
                <a:solidFill>
                  <a:schemeClr val="bg1"/>
                </a:solidFill>
              </a:defRPr>
            </a:lvl2pPr>
            <a:lvl3pPr marL="0" indent="0">
              <a:spcAft>
                <a:spcPts val="600"/>
              </a:spcAft>
              <a:buFontTx/>
              <a:buNone/>
              <a:defRPr sz="1400" b="1">
                <a:solidFill>
                  <a:schemeClr val="bg1"/>
                </a:solidFill>
              </a:defRPr>
            </a:lvl3pPr>
            <a:lvl4pPr marL="0" indent="0">
              <a:spcAft>
                <a:spcPts val="600"/>
              </a:spcAft>
              <a:buFontTx/>
              <a:buNone/>
              <a:defRPr sz="1400" b="1">
                <a:solidFill>
                  <a:schemeClr val="bg1"/>
                </a:solidFill>
              </a:defRPr>
            </a:lvl4pPr>
            <a:lvl5pPr marL="0" indent="0">
              <a:spcAft>
                <a:spcPts val="600"/>
              </a:spcAft>
              <a:buFontTx/>
              <a:buNone/>
              <a:defRPr sz="1400" b="1">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5"/>
          <p:cNvSpPr>
            <a:spLocks noGrp="1"/>
          </p:cNvSpPr>
          <p:nvPr>
            <p:ph sz="quarter" idx="17"/>
          </p:nvPr>
        </p:nvSpPr>
        <p:spPr>
          <a:xfrm>
            <a:off x="491066" y="2623098"/>
            <a:ext cx="2436787" cy="3328184"/>
          </a:xfrm>
        </p:spPr>
        <p:txBody>
          <a:bodyPr lIns="91440"/>
          <a:lstStyle>
            <a:lvl1pPr>
              <a:defRPr sz="2200">
                <a:solidFill>
                  <a:srgbClr val="009FDB"/>
                </a:solidFill>
              </a:defRPr>
            </a:lvl1pPr>
            <a:lvl2pPr>
              <a:spcAft>
                <a:spcPts val="600"/>
              </a:spcAft>
              <a:defRPr>
                <a:solidFill>
                  <a:schemeClr val="tx2"/>
                </a:solidFill>
              </a:defRPr>
            </a:lvl2pPr>
            <a:lvl3pPr>
              <a:spcAft>
                <a:spcPts val="600"/>
              </a:spcAft>
              <a:defRPr>
                <a:solidFill>
                  <a:schemeClr val="tx2"/>
                </a:solidFill>
              </a:defRPr>
            </a:lvl3pPr>
            <a:lvl4pPr>
              <a:spcAft>
                <a:spcPts val="600"/>
              </a:spcAft>
              <a:defRPr>
                <a:solidFill>
                  <a:schemeClr val="tx2"/>
                </a:solidFill>
              </a:defRPr>
            </a:lvl4pPr>
            <a:lvl5pPr>
              <a:spcAft>
                <a:spcPts val="600"/>
              </a:spcAft>
              <a:defRPr>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Content Placeholder 5"/>
          <p:cNvSpPr>
            <a:spLocks noGrp="1"/>
          </p:cNvSpPr>
          <p:nvPr>
            <p:ph sz="quarter" idx="18"/>
          </p:nvPr>
        </p:nvSpPr>
        <p:spPr>
          <a:xfrm>
            <a:off x="3413311" y="2623098"/>
            <a:ext cx="2436787" cy="3328184"/>
          </a:xfrm>
        </p:spPr>
        <p:txBody>
          <a:bodyPr lIns="91440"/>
          <a:lstStyle>
            <a:lvl1pPr>
              <a:defRPr sz="2200">
                <a:solidFill>
                  <a:srgbClr val="009FDB"/>
                </a:solidFill>
              </a:defRPr>
            </a:lvl1pPr>
            <a:lvl2pPr>
              <a:spcAft>
                <a:spcPts val="600"/>
              </a:spcAft>
              <a:defRPr>
                <a:solidFill>
                  <a:schemeClr val="tx2"/>
                </a:solidFill>
              </a:defRPr>
            </a:lvl2pPr>
            <a:lvl3pPr>
              <a:spcAft>
                <a:spcPts val="600"/>
              </a:spcAft>
              <a:defRPr>
                <a:solidFill>
                  <a:schemeClr val="tx2"/>
                </a:solidFill>
              </a:defRPr>
            </a:lvl3pPr>
            <a:lvl4pPr>
              <a:spcAft>
                <a:spcPts val="600"/>
              </a:spcAft>
              <a:defRPr>
                <a:solidFill>
                  <a:schemeClr val="tx2"/>
                </a:solidFill>
              </a:defRPr>
            </a:lvl4pPr>
            <a:lvl5pPr>
              <a:spcAft>
                <a:spcPts val="600"/>
              </a:spcAft>
              <a:defRPr>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8" name="Content Placeholder 5"/>
          <p:cNvSpPr>
            <a:spLocks noGrp="1"/>
          </p:cNvSpPr>
          <p:nvPr>
            <p:ph sz="quarter" idx="19"/>
          </p:nvPr>
        </p:nvSpPr>
        <p:spPr>
          <a:xfrm>
            <a:off x="6334072" y="2623098"/>
            <a:ext cx="2436787" cy="3328184"/>
          </a:xfrm>
        </p:spPr>
        <p:txBody>
          <a:bodyPr lIns="91440"/>
          <a:lstStyle>
            <a:lvl1pPr>
              <a:defRPr sz="2200">
                <a:solidFill>
                  <a:srgbClr val="009FDB"/>
                </a:solidFill>
              </a:defRPr>
            </a:lvl1pPr>
            <a:lvl2pPr>
              <a:spcAft>
                <a:spcPts val="600"/>
              </a:spcAft>
              <a:defRPr>
                <a:solidFill>
                  <a:schemeClr val="tx2"/>
                </a:solidFill>
              </a:defRPr>
            </a:lvl2pPr>
            <a:lvl3pPr>
              <a:spcAft>
                <a:spcPts val="600"/>
              </a:spcAft>
              <a:defRPr>
                <a:solidFill>
                  <a:schemeClr val="tx2"/>
                </a:solidFill>
              </a:defRPr>
            </a:lvl3pPr>
            <a:lvl4pPr>
              <a:spcAft>
                <a:spcPts val="600"/>
              </a:spcAft>
              <a:defRPr>
                <a:solidFill>
                  <a:schemeClr val="tx2"/>
                </a:solidFill>
              </a:defRPr>
            </a:lvl4pPr>
            <a:lvl5pPr>
              <a:spcAft>
                <a:spcPts val="600"/>
              </a:spcAft>
              <a:defRPr>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9" name="Content Placeholder 5"/>
          <p:cNvSpPr>
            <a:spLocks noGrp="1"/>
          </p:cNvSpPr>
          <p:nvPr>
            <p:ph sz="quarter" idx="20"/>
          </p:nvPr>
        </p:nvSpPr>
        <p:spPr>
          <a:xfrm>
            <a:off x="9257691" y="2623098"/>
            <a:ext cx="2436787" cy="3328184"/>
          </a:xfrm>
        </p:spPr>
        <p:txBody>
          <a:bodyPr lIns="91440"/>
          <a:lstStyle>
            <a:lvl1pPr>
              <a:defRPr sz="2200">
                <a:solidFill>
                  <a:srgbClr val="009FDB"/>
                </a:solidFill>
              </a:defRPr>
            </a:lvl1pPr>
            <a:lvl2pPr>
              <a:spcAft>
                <a:spcPts val="600"/>
              </a:spcAft>
              <a:defRPr>
                <a:solidFill>
                  <a:schemeClr val="tx2"/>
                </a:solidFill>
              </a:defRPr>
            </a:lvl2pPr>
            <a:lvl3pPr>
              <a:spcAft>
                <a:spcPts val="600"/>
              </a:spcAft>
              <a:defRPr>
                <a:solidFill>
                  <a:schemeClr val="tx2"/>
                </a:solidFill>
              </a:defRPr>
            </a:lvl3pPr>
            <a:lvl4pPr>
              <a:spcAft>
                <a:spcPts val="600"/>
              </a:spcAft>
              <a:defRPr>
                <a:solidFill>
                  <a:schemeClr val="tx2"/>
                </a:solidFill>
              </a:defRPr>
            </a:lvl4pPr>
            <a:lvl5pPr>
              <a:spcAft>
                <a:spcPts val="600"/>
              </a:spcAft>
              <a:defRPr>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804985656"/>
      </p:ext>
    </p:extLst>
  </p:cSld>
  <p:clrMapOvr>
    <a:masterClrMapping/>
  </p:clrMapOvr>
  <p:timing>
    <p:tnLst>
      <p:par>
        <p:cTn id="1" dur="indefinite" restart="never" nodeType="tmRoot"/>
      </p:par>
    </p:tnLst>
  </p:timing>
  <p:hf hdr="0" dt="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Callout Content">
    <p:spTree>
      <p:nvGrpSpPr>
        <p:cNvPr id="1" name=""/>
        <p:cNvGrpSpPr/>
        <p:nvPr/>
      </p:nvGrpSpPr>
      <p:grpSpPr>
        <a:xfrm>
          <a:off x="0" y="0"/>
          <a:ext cx="0" cy="0"/>
          <a:chOff x="0" y="0"/>
          <a:chExt cx="0" cy="0"/>
        </a:xfrm>
      </p:grpSpPr>
      <p:sp>
        <p:nvSpPr>
          <p:cNvPr id="8" name="Slide Number Placeholder 7"/>
          <p:cNvSpPr>
            <a:spLocks noGrp="1"/>
          </p:cNvSpPr>
          <p:nvPr>
            <p:ph type="sldNum" sz="quarter" idx="11"/>
          </p:nvPr>
        </p:nvSpPr>
        <p:spPr/>
        <p:txBody>
          <a:bodyPr/>
          <a:lstStyle/>
          <a:p>
            <a:pPr algn="l">
              <a:defRPr/>
            </a:pPr>
            <a:fld id="{8074B6C9-7640-0346-9181-9D7622A30249}" type="slidenum">
              <a:rPr lang="en-US" smtClean="0"/>
              <a:pPr algn="l">
                <a:defRPr/>
              </a:pPr>
              <a:t>‹#›</a:t>
            </a:fld>
            <a:endParaRPr lang="en-US" dirty="0"/>
          </a:p>
        </p:txBody>
      </p:sp>
      <p:sp>
        <p:nvSpPr>
          <p:cNvPr id="2" name="Title 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sp>
        <p:nvSpPr>
          <p:cNvPr id="6" name="Content Placeholder 5"/>
          <p:cNvSpPr>
            <a:spLocks noGrp="1"/>
          </p:cNvSpPr>
          <p:nvPr>
            <p:ph sz="quarter" idx="12"/>
          </p:nvPr>
        </p:nvSpPr>
        <p:spPr>
          <a:xfrm>
            <a:off x="491066" y="1139825"/>
            <a:ext cx="7944813" cy="48069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ontent Placeholder 5"/>
          <p:cNvSpPr>
            <a:spLocks noGrp="1"/>
          </p:cNvSpPr>
          <p:nvPr>
            <p:ph sz="quarter" idx="14"/>
          </p:nvPr>
        </p:nvSpPr>
        <p:spPr>
          <a:xfrm>
            <a:off x="8660726" y="1206500"/>
            <a:ext cx="3042325" cy="4648200"/>
          </a:xfrm>
          <a:solidFill>
            <a:srgbClr val="E8E8E8"/>
          </a:solidFill>
        </p:spPr>
        <p:txBody>
          <a:bodyPr lIns="274320" tIns="182880" rIns="274320" bIns="182880"/>
          <a:lstStyle>
            <a:lvl1pPr>
              <a:lnSpc>
                <a:spcPct val="100000"/>
              </a:lnSpc>
              <a:spcAft>
                <a:spcPts val="600"/>
              </a:spcAft>
              <a:defRPr sz="1600" baseline="0">
                <a:solidFill>
                  <a:schemeClr val="tx2"/>
                </a:solidFill>
              </a:defRPr>
            </a:lvl1pPr>
            <a:lvl2pPr>
              <a:lnSpc>
                <a:spcPct val="100000"/>
              </a:lnSpc>
              <a:spcAft>
                <a:spcPts val="600"/>
              </a:spcAft>
              <a:defRPr sz="1600" i="1" baseline="0"/>
            </a:lvl2pPr>
            <a:lvl3pPr>
              <a:lnSpc>
                <a:spcPct val="100000"/>
              </a:lnSpc>
              <a:spcAft>
                <a:spcPts val="600"/>
              </a:spcAft>
              <a:defRPr/>
            </a:lvl3pPr>
            <a:lvl4pPr>
              <a:lnSpc>
                <a:spcPct val="100000"/>
              </a:lnSpc>
              <a:spcAft>
                <a:spcPts val="600"/>
              </a:spcAft>
              <a:defRPr/>
            </a:lvl4pPr>
            <a:lvl5pPr>
              <a:lnSpc>
                <a:spcPct val="100000"/>
              </a:lnSpc>
              <a:spcAft>
                <a:spcPts val="600"/>
              </a:spcAf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522135159"/>
      </p:ext>
    </p:extLst>
  </p:cSld>
  <p:clrMapOvr>
    <a:masterClrMapping/>
  </p:clrMapOvr>
  <p:timing>
    <p:tnLst>
      <p:par>
        <p:cTn id="1" dur="indefinite" restart="never" nodeType="tmRoot"/>
      </p:par>
    </p:tnLst>
  </p:timing>
  <p:hf hdr="0" dt="0"/>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Callout Picture">
    <p:spTree>
      <p:nvGrpSpPr>
        <p:cNvPr id="1" name=""/>
        <p:cNvGrpSpPr/>
        <p:nvPr/>
      </p:nvGrpSpPr>
      <p:grpSpPr>
        <a:xfrm>
          <a:off x="0" y="0"/>
          <a:ext cx="0" cy="0"/>
          <a:chOff x="0" y="0"/>
          <a:chExt cx="0" cy="0"/>
        </a:xfrm>
      </p:grpSpPr>
      <p:sp>
        <p:nvSpPr>
          <p:cNvPr id="8" name="Slide Number Placeholder 7"/>
          <p:cNvSpPr>
            <a:spLocks noGrp="1"/>
          </p:cNvSpPr>
          <p:nvPr>
            <p:ph type="sldNum" sz="quarter" idx="11"/>
          </p:nvPr>
        </p:nvSpPr>
        <p:spPr/>
        <p:txBody>
          <a:bodyPr/>
          <a:lstStyle/>
          <a:p>
            <a:pPr algn="l">
              <a:defRPr/>
            </a:pPr>
            <a:fld id="{8074B6C9-7640-0346-9181-9D7622A30249}" type="slidenum">
              <a:rPr lang="en-US" smtClean="0"/>
              <a:pPr algn="l">
                <a:defRPr/>
              </a:pPr>
              <a:t>‹#›</a:t>
            </a:fld>
            <a:endParaRPr lang="en-US" dirty="0"/>
          </a:p>
        </p:txBody>
      </p:sp>
      <p:sp>
        <p:nvSpPr>
          <p:cNvPr id="2" name="Title 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sp>
        <p:nvSpPr>
          <p:cNvPr id="9" name="Content Placeholder 5"/>
          <p:cNvSpPr>
            <a:spLocks noGrp="1"/>
          </p:cNvSpPr>
          <p:nvPr>
            <p:ph sz="quarter" idx="14"/>
          </p:nvPr>
        </p:nvSpPr>
        <p:spPr>
          <a:xfrm>
            <a:off x="8660726" y="1206500"/>
            <a:ext cx="3042325" cy="4648200"/>
          </a:xfrm>
          <a:solidFill>
            <a:srgbClr val="E8E8E8"/>
          </a:solidFill>
        </p:spPr>
        <p:txBody>
          <a:bodyPr lIns="274320" tIns="182880" rIns="274320" bIns="182880"/>
          <a:lstStyle>
            <a:lvl1pPr>
              <a:lnSpc>
                <a:spcPct val="100000"/>
              </a:lnSpc>
              <a:spcAft>
                <a:spcPts val="600"/>
              </a:spcAft>
              <a:defRPr sz="1600" baseline="0">
                <a:solidFill>
                  <a:schemeClr val="tx2"/>
                </a:solidFill>
              </a:defRPr>
            </a:lvl1pPr>
            <a:lvl2pPr>
              <a:lnSpc>
                <a:spcPct val="100000"/>
              </a:lnSpc>
              <a:spcAft>
                <a:spcPts val="600"/>
              </a:spcAft>
              <a:defRPr sz="1600" i="1" baseline="0"/>
            </a:lvl2pPr>
            <a:lvl3pPr>
              <a:lnSpc>
                <a:spcPct val="100000"/>
              </a:lnSpc>
              <a:spcAft>
                <a:spcPts val="600"/>
              </a:spcAft>
              <a:defRPr/>
            </a:lvl3pPr>
            <a:lvl4pPr>
              <a:lnSpc>
                <a:spcPct val="100000"/>
              </a:lnSpc>
              <a:spcAft>
                <a:spcPts val="600"/>
              </a:spcAft>
              <a:defRPr/>
            </a:lvl4pPr>
            <a:lvl5pPr>
              <a:lnSpc>
                <a:spcPct val="100000"/>
              </a:lnSpc>
              <a:spcAft>
                <a:spcPts val="600"/>
              </a:spcAf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Picture Placeholder 3"/>
          <p:cNvSpPr>
            <a:spLocks noGrp="1"/>
          </p:cNvSpPr>
          <p:nvPr>
            <p:ph type="pic" sz="quarter" idx="15"/>
          </p:nvPr>
        </p:nvSpPr>
        <p:spPr>
          <a:xfrm>
            <a:off x="491068" y="1206500"/>
            <a:ext cx="7939617" cy="4648200"/>
          </a:xfrm>
        </p:spPr>
        <p:txBody>
          <a:bodyPr/>
          <a:lstStyle>
            <a:lvl1pPr>
              <a:defRPr sz="1800">
                <a:solidFill>
                  <a:schemeClr val="bg2"/>
                </a:solidFill>
              </a:defRPr>
            </a:lvl1pPr>
          </a:lstStyle>
          <a:p>
            <a:r>
              <a:rPr lang="en-US" smtClean="0"/>
              <a:t>Click icon to add picture</a:t>
            </a:r>
            <a:endParaRPr lang="en-US"/>
          </a:p>
        </p:txBody>
      </p:sp>
    </p:spTree>
    <p:extLst>
      <p:ext uri="{BB962C8B-B14F-4D97-AF65-F5344CB8AC3E}">
        <p14:creationId xmlns:p14="http://schemas.microsoft.com/office/powerpoint/2010/main" val="2983839139"/>
      </p:ext>
    </p:extLst>
  </p:cSld>
  <p:clrMapOvr>
    <a:masterClrMapping/>
  </p:clrMapOvr>
  <p:timing>
    <p:tnLst>
      <p:par>
        <p:cTn id="1" dur="indefinite" restart="never" nodeType="tmRoot"/>
      </p:par>
    </p:tnLst>
  </p:timing>
  <p:hf hdr="0" dt="0"/>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From To">
    <p:spTree>
      <p:nvGrpSpPr>
        <p:cNvPr id="1" name=""/>
        <p:cNvGrpSpPr/>
        <p:nvPr/>
      </p:nvGrpSpPr>
      <p:grpSpPr>
        <a:xfrm>
          <a:off x="0" y="0"/>
          <a:ext cx="0" cy="0"/>
          <a:chOff x="0" y="0"/>
          <a:chExt cx="0" cy="0"/>
        </a:xfrm>
      </p:grpSpPr>
      <p:sp>
        <p:nvSpPr>
          <p:cNvPr id="8" name="Slide Number Placeholder 7"/>
          <p:cNvSpPr>
            <a:spLocks noGrp="1"/>
          </p:cNvSpPr>
          <p:nvPr>
            <p:ph type="sldNum" sz="quarter" idx="11"/>
          </p:nvPr>
        </p:nvSpPr>
        <p:spPr/>
        <p:txBody>
          <a:bodyPr/>
          <a:lstStyle/>
          <a:p>
            <a:pPr algn="l">
              <a:defRPr/>
            </a:pPr>
            <a:fld id="{8074B6C9-7640-0346-9181-9D7622A30249}" type="slidenum">
              <a:rPr lang="en-US" smtClean="0"/>
              <a:pPr algn="l">
                <a:defRPr/>
              </a:pPr>
              <a:t>‹#›</a:t>
            </a:fld>
            <a:endParaRPr lang="en-US" dirty="0"/>
          </a:p>
        </p:txBody>
      </p:sp>
      <p:sp>
        <p:nvSpPr>
          <p:cNvPr id="5" name="Rectangle 4"/>
          <p:cNvSpPr/>
          <p:nvPr/>
        </p:nvSpPr>
        <p:spPr>
          <a:xfrm>
            <a:off x="489465" y="1458409"/>
            <a:ext cx="5349187" cy="4405816"/>
          </a:xfrm>
          <a:prstGeom prst="rect">
            <a:avLst/>
          </a:prstGeom>
          <a:solidFill>
            <a:srgbClr val="E8E8E8"/>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US"/>
          </a:p>
        </p:txBody>
      </p:sp>
      <p:sp>
        <p:nvSpPr>
          <p:cNvPr id="15" name="Rectangle 14"/>
          <p:cNvSpPr/>
          <p:nvPr/>
        </p:nvSpPr>
        <p:spPr>
          <a:xfrm>
            <a:off x="6353864" y="1458409"/>
            <a:ext cx="5349187" cy="4405816"/>
          </a:xfrm>
          <a:prstGeom prst="rect">
            <a:avLst/>
          </a:prstGeom>
          <a:solidFill>
            <a:srgbClr val="E8E8E8"/>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US"/>
          </a:p>
        </p:txBody>
      </p:sp>
      <p:pic>
        <p:nvPicPr>
          <p:cNvPr id="10" name="Picture 9"/>
          <p:cNvPicPr>
            <a:picLocks noChangeAspect="1"/>
          </p:cNvPicPr>
          <p:nvPr/>
        </p:nvPicPr>
        <p:blipFill>
          <a:blip r:embed="rId2"/>
          <a:stretch>
            <a:fillRect/>
          </a:stretch>
        </p:blipFill>
        <p:spPr>
          <a:xfrm>
            <a:off x="5985527" y="3217928"/>
            <a:ext cx="254000" cy="596900"/>
          </a:xfrm>
          <a:prstGeom prst="rect">
            <a:avLst/>
          </a:prstGeom>
        </p:spPr>
      </p:pic>
      <p:sp>
        <p:nvSpPr>
          <p:cNvPr id="2" name="Title 1"/>
          <p:cNvSpPr>
            <a:spLocks noGrp="1"/>
          </p:cNvSpPr>
          <p:nvPr>
            <p:ph type="title"/>
          </p:nvPr>
        </p:nvSpPr>
        <p:spPr>
          <a:xfrm>
            <a:off x="489465" y="522779"/>
            <a:ext cx="11211984" cy="342206"/>
          </a:xfrm>
        </p:spPr>
        <p:txBody>
          <a:bodyPr/>
          <a:lstStyle>
            <a:lvl1pPr>
              <a:defRPr>
                <a:solidFill>
                  <a:schemeClr val="tx2"/>
                </a:solidFill>
              </a:defRPr>
            </a:lvl1pPr>
          </a:lstStyle>
          <a:p>
            <a:r>
              <a:rPr lang="en-US" smtClean="0"/>
              <a:t>Click to edit Master title style</a:t>
            </a:r>
            <a:endParaRPr lang="en-US" dirty="0"/>
          </a:p>
        </p:txBody>
      </p:sp>
      <p:sp>
        <p:nvSpPr>
          <p:cNvPr id="4" name="Text Placeholder 3"/>
          <p:cNvSpPr>
            <a:spLocks noGrp="1"/>
          </p:cNvSpPr>
          <p:nvPr>
            <p:ph type="body" sz="quarter" idx="14"/>
          </p:nvPr>
        </p:nvSpPr>
        <p:spPr>
          <a:xfrm>
            <a:off x="489466" y="1142212"/>
            <a:ext cx="5349148" cy="316199"/>
          </a:xfrm>
        </p:spPr>
        <p:txBody>
          <a:bodyPr/>
          <a:lstStyle>
            <a:lvl1pPr marL="0" indent="0">
              <a:lnSpc>
                <a:spcPct val="100000"/>
              </a:lnSpc>
              <a:spcAft>
                <a:spcPts val="0"/>
              </a:spcAft>
              <a:buFontTx/>
              <a:buNone/>
              <a:defRPr sz="1600" b="0" i="1">
                <a:solidFill>
                  <a:schemeClr val="tx2"/>
                </a:solidFill>
              </a:defRPr>
            </a:lvl1pPr>
            <a:lvl2pPr marL="0" indent="0">
              <a:lnSpc>
                <a:spcPct val="100000"/>
              </a:lnSpc>
              <a:spcAft>
                <a:spcPts val="0"/>
              </a:spcAft>
              <a:buFontTx/>
              <a:buNone/>
              <a:defRPr sz="1600" b="0" i="1">
                <a:solidFill>
                  <a:schemeClr val="tx2"/>
                </a:solidFill>
              </a:defRPr>
            </a:lvl2pPr>
            <a:lvl3pPr marL="0" indent="0">
              <a:lnSpc>
                <a:spcPct val="100000"/>
              </a:lnSpc>
              <a:spcAft>
                <a:spcPts val="0"/>
              </a:spcAft>
              <a:buFontTx/>
              <a:buNone/>
              <a:defRPr sz="1600" b="0" i="1">
                <a:solidFill>
                  <a:schemeClr val="tx2"/>
                </a:solidFill>
              </a:defRPr>
            </a:lvl3pPr>
            <a:lvl4pPr marL="0" indent="0">
              <a:lnSpc>
                <a:spcPct val="100000"/>
              </a:lnSpc>
              <a:spcAft>
                <a:spcPts val="0"/>
              </a:spcAft>
              <a:buFontTx/>
              <a:buNone/>
              <a:defRPr sz="1600" b="0" i="1">
                <a:solidFill>
                  <a:schemeClr val="tx2"/>
                </a:solidFill>
              </a:defRPr>
            </a:lvl4pPr>
            <a:lvl5pPr marL="0" indent="0">
              <a:lnSpc>
                <a:spcPct val="100000"/>
              </a:lnSpc>
              <a:spcAft>
                <a:spcPts val="0"/>
              </a:spcAft>
              <a:buFontTx/>
              <a:buNone/>
              <a:defRPr sz="1600" b="0" i="1">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5"/>
          <p:cNvSpPr>
            <a:spLocks noGrp="1"/>
          </p:cNvSpPr>
          <p:nvPr>
            <p:ph sz="quarter" idx="12"/>
          </p:nvPr>
        </p:nvSpPr>
        <p:spPr>
          <a:xfrm>
            <a:off x="729195" y="1587384"/>
            <a:ext cx="4876800" cy="413712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3"/>
          <p:cNvSpPr>
            <a:spLocks noGrp="1"/>
          </p:cNvSpPr>
          <p:nvPr>
            <p:ph type="body" sz="quarter" idx="15"/>
          </p:nvPr>
        </p:nvSpPr>
        <p:spPr>
          <a:xfrm>
            <a:off x="6363056" y="1142212"/>
            <a:ext cx="5339995" cy="316199"/>
          </a:xfrm>
        </p:spPr>
        <p:txBody>
          <a:bodyPr/>
          <a:lstStyle>
            <a:lvl1pPr marL="0" indent="0">
              <a:lnSpc>
                <a:spcPct val="100000"/>
              </a:lnSpc>
              <a:spcAft>
                <a:spcPts val="0"/>
              </a:spcAft>
              <a:buFontTx/>
              <a:buNone/>
              <a:defRPr sz="1600" b="0" i="1">
                <a:solidFill>
                  <a:schemeClr val="tx2"/>
                </a:solidFill>
              </a:defRPr>
            </a:lvl1pPr>
            <a:lvl2pPr marL="0" indent="0">
              <a:lnSpc>
                <a:spcPct val="100000"/>
              </a:lnSpc>
              <a:spcAft>
                <a:spcPts val="0"/>
              </a:spcAft>
              <a:buFontTx/>
              <a:buNone/>
              <a:defRPr sz="1600" b="0" i="1">
                <a:solidFill>
                  <a:schemeClr val="tx2"/>
                </a:solidFill>
              </a:defRPr>
            </a:lvl2pPr>
            <a:lvl3pPr marL="0" indent="0">
              <a:lnSpc>
                <a:spcPct val="100000"/>
              </a:lnSpc>
              <a:spcAft>
                <a:spcPts val="0"/>
              </a:spcAft>
              <a:buFontTx/>
              <a:buNone/>
              <a:defRPr sz="1600" b="0" i="1">
                <a:solidFill>
                  <a:schemeClr val="tx2"/>
                </a:solidFill>
              </a:defRPr>
            </a:lvl3pPr>
            <a:lvl4pPr marL="0" indent="0">
              <a:lnSpc>
                <a:spcPct val="100000"/>
              </a:lnSpc>
              <a:spcAft>
                <a:spcPts val="0"/>
              </a:spcAft>
              <a:buFontTx/>
              <a:buNone/>
              <a:defRPr sz="1600" b="0" i="1">
                <a:solidFill>
                  <a:schemeClr val="tx2"/>
                </a:solidFill>
              </a:defRPr>
            </a:lvl4pPr>
            <a:lvl5pPr marL="0" indent="0">
              <a:lnSpc>
                <a:spcPct val="100000"/>
              </a:lnSpc>
              <a:spcAft>
                <a:spcPts val="0"/>
              </a:spcAft>
              <a:buFontTx/>
              <a:buNone/>
              <a:defRPr sz="1600" b="0" i="1">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Content Placeholder 5"/>
          <p:cNvSpPr>
            <a:spLocks noGrp="1"/>
          </p:cNvSpPr>
          <p:nvPr>
            <p:ph sz="quarter" idx="16"/>
          </p:nvPr>
        </p:nvSpPr>
        <p:spPr>
          <a:xfrm>
            <a:off x="6588128" y="1587384"/>
            <a:ext cx="4876800" cy="413712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956185070"/>
      </p:ext>
    </p:extLst>
  </p:cSld>
  <p:clrMapOvr>
    <a:masterClrMapping/>
  </p:clrMapOvr>
  <p:timing>
    <p:tnLst>
      <p:par>
        <p:cTn id="1" dur="indefinite" restart="never" nodeType="tmRoot"/>
      </p:par>
    </p:tnLst>
  </p:timing>
  <p:hf hdr="0" dt="0"/>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p:txBody>
          <a:bodyPr/>
          <a:lstStyle/>
          <a:p>
            <a:pPr algn="l">
              <a:defRPr/>
            </a:pPr>
            <a:fld id="{8074B6C9-7640-0346-9181-9D7622A30249}" type="slidenum">
              <a:rPr lang="en-US" smtClean="0"/>
              <a:pPr algn="l">
                <a:defRPr/>
              </a:pPr>
              <a:t>‹#›</a:t>
            </a:fld>
            <a:endParaRPr lang="en-US" dirty="0"/>
          </a:p>
        </p:txBody>
      </p:sp>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3659496372"/>
      </p:ext>
    </p:extLst>
  </p:cSld>
  <p:clrMapOvr>
    <a:masterClrMapping/>
  </p:clrMapOvr>
  <p:timing>
    <p:tnLst>
      <p:par>
        <p:cTn id="1" dur="indefinite" restart="never" nodeType="tmRoot"/>
      </p:par>
    </p:tnLst>
  </p:timing>
  <p:hf hdr="0" dt="0"/>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Footer Only">
    <p:spTree>
      <p:nvGrpSpPr>
        <p:cNvPr id="1" name=""/>
        <p:cNvGrpSpPr/>
        <p:nvPr/>
      </p:nvGrpSpPr>
      <p:grpSpPr>
        <a:xfrm>
          <a:off x="0" y="0"/>
          <a:ext cx="0" cy="0"/>
          <a:chOff x="0" y="0"/>
          <a:chExt cx="0" cy="0"/>
        </a:xfrm>
      </p:grpSpPr>
      <p:sp>
        <p:nvSpPr>
          <p:cNvPr id="6" name="Slide Number Placeholder 5"/>
          <p:cNvSpPr>
            <a:spLocks noGrp="1"/>
          </p:cNvSpPr>
          <p:nvPr>
            <p:ph type="sldNum" sz="quarter" idx="11"/>
          </p:nvPr>
        </p:nvSpPr>
        <p:spPr/>
        <p:txBody>
          <a:bodyPr/>
          <a:lstStyle/>
          <a:p>
            <a:pPr algn="l">
              <a:defRPr/>
            </a:pPr>
            <a:fld id="{8074B6C9-7640-0346-9181-9D7622A30249}" type="slidenum">
              <a:rPr lang="en-US" smtClean="0"/>
              <a:pPr algn="l">
                <a:defRPr/>
              </a:pPr>
              <a:t>‹#›</a:t>
            </a:fld>
            <a:endParaRPr lang="en-US" dirty="0"/>
          </a:p>
        </p:txBody>
      </p:sp>
    </p:spTree>
    <p:extLst>
      <p:ext uri="{BB962C8B-B14F-4D97-AF65-F5344CB8AC3E}">
        <p14:creationId xmlns:p14="http://schemas.microsoft.com/office/powerpoint/2010/main" val="3209768742"/>
      </p:ext>
    </p:extLst>
  </p:cSld>
  <p:clrMapOvr>
    <a:masterClrMapping/>
  </p:clrMapOvr>
  <p:timing>
    <p:tnLst>
      <p:par>
        <p:cTn id="1" dur="indefinite" restart="never" nodeType="tmRoot"/>
      </p:par>
    </p:tnLst>
  </p:timing>
  <p:hf hdr="0" dt="0"/>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Globe White Background">
    <p:spTree>
      <p:nvGrpSpPr>
        <p:cNvPr id="1" name=""/>
        <p:cNvGrpSpPr/>
        <p:nvPr/>
      </p:nvGrpSpPr>
      <p:grpSpPr>
        <a:xfrm>
          <a:off x="0" y="0"/>
          <a:ext cx="0" cy="0"/>
          <a:chOff x="0" y="0"/>
          <a:chExt cx="0" cy="0"/>
        </a:xfrm>
      </p:grpSpPr>
      <p:sp>
        <p:nvSpPr>
          <p:cNvPr id="14" name="Rectangle 13"/>
          <p:cNvSpPr/>
          <p:nvPr/>
        </p:nvSpPr>
        <p:spPr bwMode="white">
          <a:xfrm>
            <a:off x="282223" y="1"/>
            <a:ext cx="2009873" cy="50364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US"/>
          </a:p>
        </p:txBody>
      </p:sp>
      <p:sp>
        <p:nvSpPr>
          <p:cNvPr id="15" name="Rectangle 14"/>
          <p:cNvSpPr/>
          <p:nvPr/>
        </p:nvSpPr>
        <p:spPr bwMode="white">
          <a:xfrm>
            <a:off x="10176933" y="6078715"/>
            <a:ext cx="2015067" cy="77928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US"/>
          </a:p>
        </p:txBody>
      </p:sp>
      <p:pic>
        <p:nvPicPr>
          <p:cNvPr id="2" name="Picture 1" descr="att_hz_lkp_rgb_pos.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23132" y="1906270"/>
            <a:ext cx="4725172" cy="2743205"/>
          </a:xfrm>
          <a:prstGeom prst="rect">
            <a:avLst/>
          </a:prstGeom>
        </p:spPr>
      </p:pic>
    </p:spTree>
    <p:extLst>
      <p:ext uri="{BB962C8B-B14F-4D97-AF65-F5344CB8AC3E}">
        <p14:creationId xmlns:p14="http://schemas.microsoft.com/office/powerpoint/2010/main" val="3393517738"/>
      </p:ext>
    </p:extLst>
  </p:cSld>
  <p:clrMapOvr>
    <a:masterClrMapping/>
  </p:clrMapOvr>
  <p:timing>
    <p:tnLst>
      <p:par>
        <p:cTn id="1" dur="indefinite" restart="never" nodeType="tmRoot"/>
      </p:par>
    </p:tnLst>
  </p:timing>
  <p:hf hdr="0" dt="0"/>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Globe Black Background">
    <p:bg>
      <p:bgRef idx="1001">
        <a:schemeClr val="bg2"/>
      </p:bgRef>
    </p:bg>
    <p:spTree>
      <p:nvGrpSpPr>
        <p:cNvPr id="1" name=""/>
        <p:cNvGrpSpPr/>
        <p:nvPr/>
      </p:nvGrpSpPr>
      <p:grpSpPr>
        <a:xfrm>
          <a:off x="0" y="0"/>
          <a:ext cx="0" cy="0"/>
          <a:chOff x="0" y="0"/>
          <a:chExt cx="0" cy="0"/>
        </a:xfrm>
      </p:grpSpPr>
      <p:sp>
        <p:nvSpPr>
          <p:cNvPr id="14" name="Rectangle 13"/>
          <p:cNvSpPr/>
          <p:nvPr/>
        </p:nvSpPr>
        <p:spPr bwMode="white">
          <a:xfrm>
            <a:off x="282223" y="1"/>
            <a:ext cx="4067632" cy="503641"/>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US"/>
          </a:p>
        </p:txBody>
      </p:sp>
      <p:sp>
        <p:nvSpPr>
          <p:cNvPr id="15" name="Rectangle 14"/>
          <p:cNvSpPr/>
          <p:nvPr/>
        </p:nvSpPr>
        <p:spPr bwMode="white">
          <a:xfrm>
            <a:off x="10380133" y="6078715"/>
            <a:ext cx="1811867" cy="779285"/>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US"/>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83152" y="1940560"/>
            <a:ext cx="4725172" cy="2743205"/>
          </a:xfrm>
          <a:prstGeom prst="rect">
            <a:avLst/>
          </a:prstGeom>
        </p:spPr>
      </p:pic>
    </p:spTree>
    <p:extLst>
      <p:ext uri="{BB962C8B-B14F-4D97-AF65-F5344CB8AC3E}">
        <p14:creationId xmlns:p14="http://schemas.microsoft.com/office/powerpoint/2010/main" val="330261327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hf hdr="0" dt="0"/>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Globe Blue Background">
    <p:bg>
      <p:bgRef idx="1001">
        <a:schemeClr val="bg1"/>
      </p:bgRef>
    </p:bg>
    <p:spTree>
      <p:nvGrpSpPr>
        <p:cNvPr id="1" name=""/>
        <p:cNvGrpSpPr/>
        <p:nvPr/>
      </p:nvGrpSpPr>
      <p:grpSpPr>
        <a:xfrm>
          <a:off x="0" y="0"/>
          <a:ext cx="0" cy="0"/>
          <a:chOff x="0" y="0"/>
          <a:chExt cx="0" cy="0"/>
        </a:xfrm>
      </p:grpSpPr>
      <p:sp>
        <p:nvSpPr>
          <p:cNvPr id="14" name="Rectangle 13"/>
          <p:cNvSpPr/>
          <p:nvPr/>
        </p:nvSpPr>
        <p:spPr bwMode="white">
          <a:xfrm>
            <a:off x="1" y="1"/>
            <a:ext cx="4349855" cy="50364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US"/>
          </a:p>
        </p:txBody>
      </p:sp>
      <p:sp>
        <p:nvSpPr>
          <p:cNvPr id="15" name="Rectangle 14"/>
          <p:cNvSpPr/>
          <p:nvPr/>
        </p:nvSpPr>
        <p:spPr bwMode="white">
          <a:xfrm>
            <a:off x="10329333" y="6078715"/>
            <a:ext cx="1862667" cy="77928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51682" y="2054860"/>
            <a:ext cx="4725172" cy="2743205"/>
          </a:xfrm>
          <a:prstGeom prst="rect">
            <a:avLst/>
          </a:prstGeom>
        </p:spPr>
      </p:pic>
    </p:spTree>
    <p:extLst>
      <p:ext uri="{BB962C8B-B14F-4D97-AF65-F5344CB8AC3E}">
        <p14:creationId xmlns:p14="http://schemas.microsoft.com/office/powerpoint/2010/main" val="108253770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hf hdr="0" dt="0"/>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OCP17 Title/Name 50/32">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69218" y="5960692"/>
            <a:ext cx="1804855" cy="905435"/>
          </a:xfrm>
          <a:prstGeom prst="rect">
            <a:avLst/>
          </a:prstGeom>
          <a:solidFill>
            <a:schemeClr val="bg1"/>
          </a:solidFill>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3449" y="6075918"/>
            <a:ext cx="4040505" cy="805815"/>
          </a:xfrm>
          <a:prstGeom prst="rect">
            <a:avLst/>
          </a:prstGeom>
        </p:spPr>
      </p:pic>
      <p:pic>
        <p:nvPicPr>
          <p:cNvPr id="10" name="Picture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2703" y="162831"/>
            <a:ext cx="2316480" cy="2431085"/>
          </a:xfrm>
          <a:prstGeom prst="rect">
            <a:avLst/>
          </a:prstGeom>
        </p:spPr>
      </p:pic>
      <p:pic>
        <p:nvPicPr>
          <p:cNvPr id="16" name="Picture 15" descr="Sphere02.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46491" y="572023"/>
            <a:ext cx="1546860" cy="1546860"/>
          </a:xfrm>
          <a:prstGeom prst="rect">
            <a:avLst/>
          </a:prstGeom>
        </p:spPr>
      </p:pic>
      <p:sp>
        <p:nvSpPr>
          <p:cNvPr id="9" name="Title 1"/>
          <p:cNvSpPr>
            <a:spLocks noGrp="1"/>
          </p:cNvSpPr>
          <p:nvPr>
            <p:ph type="ctrTitle" hasCustomPrompt="1"/>
          </p:nvPr>
        </p:nvSpPr>
        <p:spPr>
          <a:xfrm>
            <a:off x="1524000" y="1063172"/>
            <a:ext cx="9144000" cy="2387600"/>
          </a:xfrm>
        </p:spPr>
        <p:txBody>
          <a:bodyPr anchor="b">
            <a:normAutofit/>
          </a:bodyPr>
          <a:lstStyle>
            <a:lvl1pPr algn="l">
              <a:defRPr sz="5067" b="0" i="0" spc="600" baseline="0">
                <a:solidFill>
                  <a:srgbClr val="5E5E5E"/>
                </a:solidFill>
                <a:latin typeface="Franklin Gothic Book" charset="0"/>
                <a:ea typeface="Franklin Gothic Book" charset="0"/>
                <a:cs typeface="Franklin Gothic Book" charset="0"/>
              </a:defRPr>
            </a:lvl1pPr>
          </a:lstStyle>
          <a:p>
            <a:r>
              <a:rPr lang="en-US" dirty="0" smtClean="0">
                <a:solidFill>
                  <a:srgbClr val="5F6062"/>
                </a:solidFill>
              </a:rPr>
              <a:t>KEYNOTE PRESENTATION</a:t>
            </a:r>
            <a:r>
              <a:rPr lang="en-US" dirty="0" smtClean="0">
                <a:solidFill>
                  <a:srgbClr val="5C6062"/>
                </a:solidFill>
              </a:rPr>
              <a:t/>
            </a:r>
            <a:br>
              <a:rPr lang="en-US" dirty="0" smtClean="0">
                <a:solidFill>
                  <a:srgbClr val="5C6062"/>
                </a:solidFill>
              </a:rPr>
            </a:br>
            <a:r>
              <a:rPr lang="en-US" dirty="0" smtClean="0">
                <a:solidFill>
                  <a:srgbClr val="5C6062"/>
                </a:solidFill>
              </a:rPr>
              <a:t>TITLE. 50PT. BOOK.</a:t>
            </a:r>
            <a:endParaRPr lang="en-US" dirty="0"/>
          </a:p>
        </p:txBody>
      </p:sp>
      <p:sp>
        <p:nvSpPr>
          <p:cNvPr id="15" name="Subtitle 6"/>
          <p:cNvSpPr>
            <a:spLocks noGrp="1"/>
          </p:cNvSpPr>
          <p:nvPr>
            <p:ph type="subTitle" idx="1" hasCustomPrompt="1"/>
          </p:nvPr>
        </p:nvSpPr>
        <p:spPr>
          <a:xfrm>
            <a:off x="1524000" y="3530815"/>
            <a:ext cx="9144000" cy="1655763"/>
          </a:xfrm>
        </p:spPr>
        <p:txBody>
          <a:bodyPr>
            <a:normAutofit/>
          </a:bodyPr>
          <a:lstStyle>
            <a:lvl1pPr marL="0" indent="0">
              <a:buNone/>
              <a:defRPr sz="3200">
                <a:solidFill>
                  <a:srgbClr val="616161"/>
                </a:solidFill>
              </a:defRPr>
            </a:lvl1pPr>
          </a:lstStyle>
          <a:p>
            <a:pPr algn="l"/>
            <a:r>
              <a:rPr lang="en-US" dirty="0" smtClean="0">
                <a:solidFill>
                  <a:srgbClr val="5F6062"/>
                </a:solidFill>
              </a:rPr>
              <a:t>Name/Title/Company. 32pt. Title Case. Book.</a:t>
            </a:r>
            <a:endParaRPr lang="en-US" dirty="0">
              <a:solidFill>
                <a:srgbClr val="5F6062"/>
              </a:solidFill>
            </a:endParaRPr>
          </a:p>
        </p:txBody>
      </p:sp>
    </p:spTree>
    <p:extLst>
      <p:ext uri="{BB962C8B-B14F-4D97-AF65-F5344CB8AC3E}">
        <p14:creationId xmlns:p14="http://schemas.microsoft.com/office/powerpoint/2010/main" val="40674602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8" descr="att_hz_lkp_rgb_pos.png"/>
          <p:cNvPicPr>
            <a:picLocks noChangeAspect="1"/>
          </p:cNvPicPr>
          <p:nvPr/>
        </p:nvPicPr>
        <p:blipFill>
          <a:blip r:embed="rId47">
            <a:extLst>
              <a:ext uri="{28A0092B-C50C-407E-A947-70E740481C1C}">
                <a14:useLocalDpi xmlns:a14="http://schemas.microsoft.com/office/drawing/2010/main" val="0"/>
              </a:ext>
            </a:extLst>
          </a:blip>
          <a:stretch>
            <a:fillRect/>
          </a:stretch>
        </p:blipFill>
        <p:spPr>
          <a:xfrm>
            <a:off x="10599420" y="6089903"/>
            <a:ext cx="1323048" cy="768097"/>
          </a:xfrm>
          <a:prstGeom prst="rect">
            <a:avLst/>
          </a:prstGeom>
        </p:spPr>
      </p:pic>
      <p:sp>
        <p:nvSpPr>
          <p:cNvPr id="6" name="Slide Number Placeholder 5"/>
          <p:cNvSpPr>
            <a:spLocks noGrp="1"/>
          </p:cNvSpPr>
          <p:nvPr>
            <p:ph type="sldNum" sz="quarter" idx="4"/>
          </p:nvPr>
        </p:nvSpPr>
        <p:spPr>
          <a:xfrm>
            <a:off x="489025" y="6398261"/>
            <a:ext cx="294143" cy="224790"/>
          </a:xfrm>
          <a:prstGeom prst="rect">
            <a:avLst/>
          </a:prstGeom>
        </p:spPr>
        <p:txBody>
          <a:bodyPr vert="horz" lIns="0" tIns="0" rIns="0" bIns="0" rtlCol="0" anchor="t"/>
          <a:lstStyle>
            <a:lvl1pPr algn="l">
              <a:lnSpc>
                <a:spcPts val="1000"/>
              </a:lnSpc>
              <a:defRPr sz="800" b="0">
                <a:solidFill>
                  <a:schemeClr val="tx2"/>
                </a:solidFill>
              </a:defRPr>
            </a:lvl1pPr>
          </a:lstStyle>
          <a:p>
            <a:pPr algn="l">
              <a:defRPr/>
            </a:pPr>
            <a:fld id="{8074B6C9-7640-0346-9181-9D7622A30249}" type="slidenum">
              <a:rPr lang="en-US" smtClean="0"/>
              <a:pPr algn="l">
                <a:defRPr/>
              </a:pPr>
              <a:t>‹#›</a:t>
            </a:fld>
            <a:endParaRPr lang="en-US" dirty="0"/>
          </a:p>
        </p:txBody>
      </p:sp>
      <p:sp>
        <p:nvSpPr>
          <p:cNvPr id="10" name="TextBox 9"/>
          <p:cNvSpPr txBox="1"/>
          <p:nvPr/>
        </p:nvSpPr>
        <p:spPr>
          <a:xfrm>
            <a:off x="506833" y="226831"/>
            <a:ext cx="11211984" cy="182744"/>
          </a:xfrm>
          <a:prstGeom prst="rect">
            <a:avLst/>
          </a:prstGeom>
          <a:noFill/>
          <a:ln>
            <a:noFill/>
          </a:ln>
        </p:spPr>
        <p:txBody>
          <a:bodyPr wrap="square" lIns="0" tIns="0" rIns="0" bIns="0" rtlCol="0">
            <a:noAutofit/>
          </a:bodyPr>
          <a:lstStyle/>
          <a:p>
            <a:r>
              <a:rPr lang="en-US" sz="1100" dirty="0" smtClean="0">
                <a:solidFill>
                  <a:schemeClr val="tx2"/>
                </a:solidFill>
              </a:rPr>
              <a:t>AT&amp;T Open GPON Specification Checklist</a:t>
            </a:r>
            <a:r>
              <a:rPr lang="en-US" sz="1100" baseline="0" dirty="0" smtClean="0">
                <a:solidFill>
                  <a:schemeClr val="tx2"/>
                </a:solidFill>
              </a:rPr>
              <a:t> Presentation</a:t>
            </a:r>
            <a:endParaRPr lang="en-US" sz="1100" b="1" dirty="0" smtClean="0">
              <a:solidFill>
                <a:srgbClr val="FF0000"/>
              </a:solidFill>
            </a:endParaRPr>
          </a:p>
        </p:txBody>
      </p:sp>
      <p:sp>
        <p:nvSpPr>
          <p:cNvPr id="2" name="Title Placeholder 1"/>
          <p:cNvSpPr>
            <a:spLocks noGrp="1"/>
          </p:cNvSpPr>
          <p:nvPr>
            <p:ph type="title"/>
          </p:nvPr>
        </p:nvSpPr>
        <p:spPr>
          <a:xfrm>
            <a:off x="491067" y="522779"/>
            <a:ext cx="11211984" cy="342206"/>
          </a:xfrm>
          <a:prstGeom prst="rect">
            <a:avLst/>
          </a:prstGeom>
        </p:spPr>
        <p:txBody>
          <a:bodyPr vert="horz" lIns="0" tIns="0" rIns="0" bIns="0" rtlCol="0" anchor="t">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91067" y="1139001"/>
            <a:ext cx="11211984" cy="4803012"/>
          </a:xfrm>
          <a:prstGeom prst="rect">
            <a:avLst/>
          </a:prstGeom>
        </p:spPr>
        <p:txBody>
          <a:bodyPr vert="horz" lIns="0" tIns="0" rIns="0" bIns="0" rtlCol="0">
            <a:noAutofit/>
          </a:bodyPr>
          <a:lstStyle/>
          <a:p>
            <a:pPr lvl="0"/>
            <a:r>
              <a:rPr lang="en-US" dirty="0" smtClean="0"/>
              <a:t>Click to edit Master text styles</a:t>
            </a:r>
          </a:p>
          <a:p>
            <a:pPr lvl="1"/>
            <a:r>
              <a:rPr lang="en-US" dirty="0" smtClean="0"/>
              <a:t>Second level </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endParaRPr lang="en-US" dirty="0"/>
          </a:p>
        </p:txBody>
      </p:sp>
      <p:sp>
        <p:nvSpPr>
          <p:cNvPr id="7" name="TextBox 6"/>
          <p:cNvSpPr txBox="1"/>
          <p:nvPr userDrawn="1"/>
        </p:nvSpPr>
        <p:spPr>
          <a:xfrm>
            <a:off x="2545233" y="6373578"/>
            <a:ext cx="5903499" cy="274157"/>
          </a:xfrm>
          <a:prstGeom prst="rect">
            <a:avLst/>
          </a:prstGeom>
          <a:noFill/>
          <a:ln>
            <a:noFill/>
          </a:ln>
        </p:spPr>
        <p:txBody>
          <a:bodyPr wrap="square" lIns="0" tIns="0" rIns="0" bIns="0" rtlCol="0">
            <a:noAutofit/>
          </a:bodyPr>
          <a:lstStyle/>
          <a:p>
            <a:pPr marL="0" marR="0" indent="0" algn="l" defTabSz="457200" rtl="0" eaLnBrk="1" fontAlgn="auto" latinLnBrk="0" hangingPunct="1">
              <a:lnSpc>
                <a:spcPts val="750"/>
              </a:lnSpc>
              <a:spcBef>
                <a:spcPts val="0"/>
              </a:spcBef>
              <a:spcAft>
                <a:spcPts val="0"/>
              </a:spcAft>
              <a:buClrTx/>
              <a:buSzTx/>
              <a:buFontTx/>
              <a:buNone/>
              <a:tabLst/>
              <a:defRPr/>
            </a:pPr>
            <a:r>
              <a:rPr lang="en-US" sz="600" dirty="0" smtClean="0">
                <a:solidFill>
                  <a:schemeClr val="tx2"/>
                </a:solidFill>
              </a:rPr>
              <a:t>© 2016 AT&amp;T Intellectual</a:t>
            </a:r>
            <a:r>
              <a:rPr lang="en-US" sz="600" baseline="0" dirty="0" smtClean="0">
                <a:solidFill>
                  <a:schemeClr val="tx2"/>
                </a:solidFill>
              </a:rPr>
              <a:t> Property. All rights reserved.</a:t>
            </a:r>
            <a:r>
              <a:rPr lang="en-US" sz="600" dirty="0" smtClean="0">
                <a:solidFill>
                  <a:schemeClr val="tx2"/>
                </a:solidFill>
              </a:rPr>
              <a:t> AT&amp;T, Globe logo, Mobilizing Your World and DIRECTV are registered trademarks and service marks of AT&amp;T Intellectual Property and/or AT&amp;T affiliated companies. All other marks are the property of their respective owners.</a:t>
            </a:r>
          </a:p>
        </p:txBody>
      </p:sp>
    </p:spTree>
    <p:extLst>
      <p:ext uri="{BB962C8B-B14F-4D97-AF65-F5344CB8AC3E}">
        <p14:creationId xmlns:p14="http://schemas.microsoft.com/office/powerpoint/2010/main" val="354079647"/>
      </p:ext>
    </p:extLst>
  </p:cSld>
  <p:clrMap bg1="lt1" tx1="dk1" bg2="lt2" tx2="dk2" accent1="accent1" accent2="accent2" accent3="accent3" accent4="accent4" accent5="accent5" accent6="accent6" hlink="hlink" folHlink="folHlink"/>
  <p:sldLayoutIdLst>
    <p:sldLayoutId id="2147484190" r:id="rId1"/>
    <p:sldLayoutId id="2147484191" r:id="rId2"/>
    <p:sldLayoutId id="2147484192" r:id="rId3"/>
    <p:sldLayoutId id="2147484193" r:id="rId4"/>
    <p:sldLayoutId id="2147484194" r:id="rId5"/>
    <p:sldLayoutId id="2147484195" r:id="rId6"/>
    <p:sldLayoutId id="2147484196" r:id="rId7"/>
    <p:sldLayoutId id="2147484197" r:id="rId8"/>
    <p:sldLayoutId id="2147484198" r:id="rId9"/>
    <p:sldLayoutId id="2147484199" r:id="rId10"/>
    <p:sldLayoutId id="2147484200" r:id="rId11"/>
    <p:sldLayoutId id="2147484201" r:id="rId12"/>
    <p:sldLayoutId id="2147484202" r:id="rId13"/>
    <p:sldLayoutId id="2147484203" r:id="rId14"/>
    <p:sldLayoutId id="2147484204" r:id="rId15"/>
    <p:sldLayoutId id="2147484205" r:id="rId16"/>
    <p:sldLayoutId id="2147484206" r:id="rId17"/>
    <p:sldLayoutId id="2147484207" r:id="rId18"/>
    <p:sldLayoutId id="2147484208" r:id="rId19"/>
    <p:sldLayoutId id="2147484209" r:id="rId20"/>
    <p:sldLayoutId id="2147484210" r:id="rId21"/>
    <p:sldLayoutId id="2147484211" r:id="rId22"/>
    <p:sldLayoutId id="2147484212" r:id="rId23"/>
    <p:sldLayoutId id="2147484213" r:id="rId24"/>
    <p:sldLayoutId id="2147484214" r:id="rId25"/>
    <p:sldLayoutId id="2147484215" r:id="rId26"/>
    <p:sldLayoutId id="2147484216" r:id="rId27"/>
    <p:sldLayoutId id="2147484217" r:id="rId28"/>
    <p:sldLayoutId id="2147484218" r:id="rId29"/>
    <p:sldLayoutId id="2147484219" r:id="rId30"/>
    <p:sldLayoutId id="2147484220" r:id="rId31"/>
    <p:sldLayoutId id="2147484221" r:id="rId32"/>
    <p:sldLayoutId id="2147484222" r:id="rId33"/>
    <p:sldLayoutId id="2147484223" r:id="rId34"/>
    <p:sldLayoutId id="2147484224" r:id="rId35"/>
    <p:sldLayoutId id="2147484225" r:id="rId36"/>
    <p:sldLayoutId id="2147484226" r:id="rId37"/>
    <p:sldLayoutId id="2147484227" r:id="rId38"/>
    <p:sldLayoutId id="2147484228" r:id="rId39"/>
    <p:sldLayoutId id="2147484229" r:id="rId40"/>
    <p:sldLayoutId id="2147484230" r:id="rId41"/>
    <p:sldLayoutId id="2147484231" r:id="rId42"/>
    <p:sldLayoutId id="2147484232" r:id="rId43"/>
    <p:sldLayoutId id="2147484233" r:id="rId44"/>
    <p:sldLayoutId id="2147484236" r:id="rId45"/>
  </p:sldLayoutIdLst>
  <p:timing>
    <p:tnLst>
      <p:par>
        <p:cTn id="1" dur="indefinite" restart="never" nodeType="tmRoot"/>
      </p:par>
    </p:tnLst>
  </p:timing>
  <p:hf hdr="0" dt="0"/>
  <p:txStyles>
    <p:titleStyle>
      <a:lvl1pPr algn="l" defTabSz="457200" rtl="0" eaLnBrk="1" latinLnBrk="0" hangingPunct="1">
        <a:lnSpc>
          <a:spcPct val="110000"/>
        </a:lnSpc>
        <a:spcBef>
          <a:spcPct val="0"/>
        </a:spcBef>
        <a:spcAft>
          <a:spcPts val="1000"/>
        </a:spcAft>
        <a:buNone/>
        <a:defRPr sz="1800" kern="1200">
          <a:solidFill>
            <a:schemeClr val="accent2"/>
          </a:solidFill>
          <a:latin typeface="Verdana" panose="020B0604030504040204" pitchFamily="34" charset="0"/>
          <a:ea typeface="Verdana" panose="020B0604030504040204" pitchFamily="34" charset="0"/>
          <a:cs typeface="Verdana" panose="020B0604030504040204" pitchFamily="34" charset="0"/>
        </a:defRPr>
      </a:lvl1pPr>
    </p:titleStyle>
    <p:bodyStyle>
      <a:lvl1pPr marL="0" indent="0" algn="l" defTabSz="457200" rtl="0" eaLnBrk="1" latinLnBrk="0" hangingPunct="1">
        <a:lnSpc>
          <a:spcPct val="90000"/>
        </a:lnSpc>
        <a:spcBef>
          <a:spcPts val="0"/>
        </a:spcBef>
        <a:spcAft>
          <a:spcPts val="600"/>
        </a:spcAft>
        <a:buClr>
          <a:schemeClr val="tx1"/>
        </a:buClr>
        <a:buFont typeface="Arial"/>
        <a:buNone/>
        <a:defRPr sz="2400" kern="1200">
          <a:solidFill>
            <a:schemeClr val="tx1"/>
          </a:solidFill>
          <a:latin typeface="+mn-lt"/>
          <a:ea typeface="+mn-ea"/>
          <a:cs typeface="+mn-cs"/>
        </a:defRPr>
      </a:lvl1pPr>
      <a:lvl2pPr marL="0" indent="0" algn="l" defTabSz="457200" rtl="0" eaLnBrk="1" latinLnBrk="0" hangingPunct="1">
        <a:lnSpc>
          <a:spcPct val="100000"/>
        </a:lnSpc>
        <a:spcBef>
          <a:spcPts val="0"/>
        </a:spcBef>
        <a:spcAft>
          <a:spcPts val="800"/>
        </a:spcAft>
        <a:buClr>
          <a:schemeClr val="tx2"/>
        </a:buClr>
        <a:buFontTx/>
        <a:buNone/>
        <a:defRPr sz="1400" kern="1200" baseline="0">
          <a:solidFill>
            <a:schemeClr val="tx2"/>
          </a:solidFill>
          <a:latin typeface="+mn-lt"/>
          <a:ea typeface="+mn-ea"/>
          <a:cs typeface="+mn-cs"/>
        </a:defRPr>
      </a:lvl2pPr>
      <a:lvl3pPr marL="228600" indent="-228600" algn="l" defTabSz="457200" rtl="0" eaLnBrk="1" latinLnBrk="0" hangingPunct="1">
        <a:lnSpc>
          <a:spcPct val="100000"/>
        </a:lnSpc>
        <a:spcBef>
          <a:spcPts val="0"/>
        </a:spcBef>
        <a:spcAft>
          <a:spcPts val="800"/>
        </a:spcAft>
        <a:buClr>
          <a:schemeClr val="tx2"/>
        </a:buClr>
        <a:buFont typeface="Lucida Grande"/>
        <a:buChar char="–"/>
        <a:defRPr sz="1400" kern="1200" baseline="0">
          <a:solidFill>
            <a:schemeClr val="tx2"/>
          </a:solidFill>
          <a:latin typeface="+mn-lt"/>
          <a:ea typeface="+mn-ea"/>
          <a:cs typeface="+mn-cs"/>
        </a:defRPr>
      </a:lvl3pPr>
      <a:lvl4pPr marL="457200" indent="-231775" algn="l" defTabSz="457200" rtl="0" eaLnBrk="1" latinLnBrk="0" hangingPunct="1">
        <a:lnSpc>
          <a:spcPct val="100000"/>
        </a:lnSpc>
        <a:spcBef>
          <a:spcPts val="0"/>
        </a:spcBef>
        <a:spcAft>
          <a:spcPts val="800"/>
        </a:spcAft>
        <a:buClr>
          <a:schemeClr val="tx2"/>
        </a:buClr>
        <a:buFont typeface="Arial"/>
        <a:buChar char="•"/>
        <a:defRPr sz="1400" kern="1200">
          <a:solidFill>
            <a:schemeClr val="tx2"/>
          </a:solidFill>
          <a:latin typeface="+mn-lt"/>
          <a:ea typeface="+mn-ea"/>
          <a:cs typeface="+mn-cs"/>
        </a:defRPr>
      </a:lvl4pPr>
      <a:lvl5pPr marL="685800" indent="-228600" algn="l" defTabSz="457200" rtl="0" eaLnBrk="1" latinLnBrk="0" hangingPunct="1">
        <a:lnSpc>
          <a:spcPct val="100000"/>
        </a:lnSpc>
        <a:spcBef>
          <a:spcPts val="0"/>
        </a:spcBef>
        <a:spcAft>
          <a:spcPts val="800"/>
        </a:spcAft>
        <a:buClr>
          <a:schemeClr val="tx2"/>
        </a:buClr>
        <a:buFont typeface="Lucida Grande"/>
        <a:buChar char="–"/>
        <a:defRPr sz="1400" kern="1200">
          <a:solidFill>
            <a:schemeClr val="tx2"/>
          </a:solidFill>
          <a:latin typeface="+mn-lt"/>
          <a:ea typeface="+mn-ea"/>
          <a:cs typeface="+mn-cs"/>
        </a:defRPr>
      </a:lvl5pPr>
      <a:lvl6pPr marL="917575" indent="-228600" algn="l" defTabSz="457200" rtl="0" eaLnBrk="1" latinLnBrk="0" hangingPunct="1">
        <a:lnSpc>
          <a:spcPct val="100000"/>
        </a:lnSpc>
        <a:spcBef>
          <a:spcPts val="0"/>
        </a:spcBef>
        <a:spcAft>
          <a:spcPts val="800"/>
        </a:spcAft>
        <a:buClr>
          <a:schemeClr val="tx2"/>
        </a:buClr>
        <a:buFont typeface="Lucida Grande"/>
        <a:buChar char="»"/>
        <a:defRPr sz="1400" kern="1200" baseline="0">
          <a:solidFill>
            <a:schemeClr val="tx2"/>
          </a:solidFill>
          <a:latin typeface="+mn-lt"/>
          <a:ea typeface="+mn-ea"/>
          <a:cs typeface="+mn-cs"/>
        </a:defRPr>
      </a:lvl6pPr>
      <a:lvl7pPr marL="1143000" indent="-225425" algn="l" defTabSz="457200" rtl="0" eaLnBrk="1" latinLnBrk="0" hangingPunct="1">
        <a:lnSpc>
          <a:spcPct val="100000"/>
        </a:lnSpc>
        <a:spcBef>
          <a:spcPts val="0"/>
        </a:spcBef>
        <a:spcAft>
          <a:spcPts val="800"/>
        </a:spcAft>
        <a:buClr>
          <a:schemeClr val="tx2"/>
        </a:buClr>
        <a:buFont typeface="Arial"/>
        <a:buChar char="•"/>
        <a:defRPr sz="1400" kern="1200">
          <a:solidFill>
            <a:schemeClr val="tx2"/>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25" userDrawn="1">
          <p15:clr>
            <a:srgbClr val="F26B43"/>
          </p15:clr>
        </p15:guide>
        <p15:guide id="2" pos="3840" userDrawn="1">
          <p15:clr>
            <a:srgbClr val="F26B43"/>
          </p15:clr>
        </p15:guide>
        <p15:guide id="3" orient="horz" pos="473" userDrawn="1">
          <p15:clr>
            <a:srgbClr val="F26B43"/>
          </p15:clr>
        </p15:guide>
        <p15:guide id="4" orient="horz" pos="743" userDrawn="1">
          <p15:clr>
            <a:srgbClr val="F26B43"/>
          </p15:clr>
        </p15:guide>
        <p15:guide id="5" orient="horz" pos="3696" userDrawn="1">
          <p15:clr>
            <a:srgbClr val="F26B43"/>
          </p15:clr>
        </p15:guide>
        <p15:guide id="6" orient="horz" pos="4091" userDrawn="1">
          <p15:clr>
            <a:srgbClr val="F26B43"/>
          </p15:clr>
        </p15:guide>
        <p15:guide id="7" pos="308" userDrawn="1">
          <p15:clr>
            <a:srgbClr val="F26B43"/>
          </p15:clr>
        </p15:guide>
        <p15:guide id="8" pos="7375"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063172"/>
            <a:ext cx="10363200" cy="2387600"/>
          </a:xfrm>
        </p:spPr>
        <p:txBody>
          <a:bodyPr>
            <a:normAutofit fontScale="90000"/>
          </a:bodyPr>
          <a:lstStyle/>
          <a:p>
            <a:r>
              <a:rPr lang="en-US" dirty="0" smtClean="0">
                <a:solidFill>
                  <a:srgbClr val="5F6062"/>
                </a:solidFill>
              </a:rPr>
              <a:t>AT&amp;T Open GPON</a:t>
            </a:r>
            <a:r>
              <a:rPr lang="en-US" dirty="0">
                <a:solidFill>
                  <a:srgbClr val="5C6062"/>
                </a:solidFill>
              </a:rPr>
              <a:t/>
            </a:r>
            <a:br>
              <a:rPr lang="en-US" dirty="0">
                <a:solidFill>
                  <a:srgbClr val="5C6062"/>
                </a:solidFill>
              </a:rPr>
            </a:br>
            <a:r>
              <a:rPr lang="en-US" dirty="0"/>
              <a:t>NFV OLT Line Card </a:t>
            </a:r>
            <a:r>
              <a:rPr lang="en-US" dirty="0" smtClean="0"/>
              <a:t>Specification</a:t>
            </a:r>
            <a:endParaRPr lang="en-US" dirty="0"/>
          </a:p>
        </p:txBody>
      </p:sp>
      <p:sp>
        <p:nvSpPr>
          <p:cNvPr id="3" name="Subtitle 2"/>
          <p:cNvSpPr>
            <a:spLocks noGrp="1"/>
          </p:cNvSpPr>
          <p:nvPr>
            <p:ph type="subTitle" idx="1"/>
          </p:nvPr>
        </p:nvSpPr>
        <p:spPr/>
        <p:txBody>
          <a:bodyPr/>
          <a:lstStyle/>
          <a:p>
            <a:r>
              <a:rPr lang="en-US" dirty="0" smtClean="0">
                <a:solidFill>
                  <a:srgbClr val="5F6062"/>
                </a:solidFill>
              </a:rPr>
              <a:t>Tom Anschutz, DMTS, AT&amp;T</a:t>
            </a:r>
            <a:endParaRPr lang="en-US" dirty="0">
              <a:solidFill>
                <a:srgbClr val="5F6062"/>
              </a:solidFill>
            </a:endParaRPr>
          </a:p>
          <a:p>
            <a:endParaRPr lang="en-US" dirty="0"/>
          </a:p>
        </p:txBody>
      </p:sp>
      <p:grpSp>
        <p:nvGrpSpPr>
          <p:cNvPr id="4" name="Group 3"/>
          <p:cNvGrpSpPr/>
          <p:nvPr/>
        </p:nvGrpSpPr>
        <p:grpSpPr>
          <a:xfrm>
            <a:off x="7423298" y="3822581"/>
            <a:ext cx="3244702" cy="1894246"/>
            <a:chOff x="513160" y="4151820"/>
            <a:chExt cx="2352675" cy="1344733"/>
          </a:xfrm>
        </p:grpSpPr>
        <p:sp>
          <p:nvSpPr>
            <p:cNvPr id="5" name="Rectangle 15"/>
            <p:cNvSpPr>
              <a:spLocks noChangeArrowheads="1"/>
            </p:cNvSpPr>
            <p:nvPr/>
          </p:nvSpPr>
          <p:spPr bwMode="auto">
            <a:xfrm>
              <a:off x="513160" y="4182103"/>
              <a:ext cx="2352675" cy="1314450"/>
            </a:xfrm>
            <a:prstGeom prst="rect">
              <a:avLst/>
            </a:prstGeom>
            <a:solidFill>
              <a:sysClr val="window" lastClr="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altLang="en-US" sz="1200" b="1" i="0" u="none" strike="noStrike" kern="0" cap="none" spc="0" normalizeH="0" baseline="0" noProof="0" smtClean="0">
                <a:ln>
                  <a:noFill/>
                </a:ln>
                <a:solidFill>
                  <a:srgbClr val="000000"/>
                </a:solidFill>
                <a:effectLst/>
                <a:uLnTx/>
                <a:uFillTx/>
                <a:latin typeface="Calibri"/>
                <a:ea typeface="+mn-ea"/>
                <a:cs typeface="+mn-cs"/>
              </a:endParaRPr>
            </a:p>
          </p:txBody>
        </p:sp>
        <p:sp>
          <p:nvSpPr>
            <p:cNvPr id="6" name="Text Box 16"/>
            <p:cNvSpPr txBox="1">
              <a:spLocks noChangeArrowheads="1"/>
            </p:cNvSpPr>
            <p:nvPr/>
          </p:nvSpPr>
          <p:spPr bwMode="auto">
            <a:xfrm>
              <a:off x="1843404" y="4604278"/>
              <a:ext cx="998302" cy="245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1600" b="1" i="0" u="none" strike="noStrike" kern="0" cap="none" spc="0" normalizeH="0" baseline="0" noProof="0" dirty="0" smtClean="0">
                  <a:ln>
                    <a:noFill/>
                  </a:ln>
                  <a:solidFill>
                    <a:srgbClr val="000000"/>
                  </a:solidFill>
                  <a:effectLst/>
                  <a:uLnTx/>
                  <a:uFillTx/>
                  <a:latin typeface="Calibri"/>
                  <a:ea typeface="+mn-ea"/>
                  <a:cs typeface="+mn-cs"/>
                </a:rPr>
                <a:t>Tom Anschutz</a:t>
              </a:r>
            </a:p>
          </p:txBody>
        </p:sp>
        <p:sp>
          <p:nvSpPr>
            <p:cNvPr id="7" name="Text Box 17"/>
            <p:cNvSpPr txBox="1">
              <a:spLocks noChangeArrowheads="1"/>
            </p:cNvSpPr>
            <p:nvPr/>
          </p:nvSpPr>
          <p:spPr bwMode="auto">
            <a:xfrm>
              <a:off x="569120" y="4619577"/>
              <a:ext cx="1093706" cy="8455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en-US" sz="1000" b="1" i="0" u="none" strike="noStrike" kern="0" cap="none" spc="0" normalizeH="0" baseline="0" noProof="0" smtClean="0">
                  <a:ln>
                    <a:noFill/>
                  </a:ln>
                  <a:solidFill>
                    <a:srgbClr val="000000"/>
                  </a:solidFill>
                  <a:effectLst/>
                  <a:uLnTx/>
                  <a:uFillTx/>
                  <a:latin typeface="Calibri"/>
                  <a:ea typeface="+mn-ea"/>
                  <a:cs typeface="+mn-cs"/>
                </a:rPr>
                <a:t>Architecture &amp; Planning</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en-US" sz="1000" b="0" i="0" u="none" strike="noStrike" kern="0" cap="none" spc="0" normalizeH="0" baseline="0" noProof="0" smtClean="0">
                  <a:ln>
                    <a:noFill/>
                  </a:ln>
                  <a:solidFill>
                    <a:srgbClr val="000000"/>
                  </a:solidFill>
                  <a:effectLst/>
                  <a:uLnTx/>
                  <a:uFillTx/>
                  <a:latin typeface="Calibri"/>
                  <a:ea typeface="+mn-ea"/>
                  <a:cs typeface="+mn-cs"/>
                </a:rPr>
                <a:t>1057 Lenox Park Blvd.</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en-US" sz="1000" b="0" i="0" u="none" strike="noStrike" kern="0" cap="none" spc="0" normalizeH="0" baseline="0" noProof="0" smtClean="0">
                  <a:ln>
                    <a:noFill/>
                  </a:ln>
                  <a:solidFill>
                    <a:srgbClr val="000000"/>
                  </a:solidFill>
                  <a:effectLst/>
                  <a:uLnTx/>
                  <a:uFillTx/>
                  <a:latin typeface="Calibri"/>
                  <a:ea typeface="+mn-ea"/>
                  <a:cs typeface="+mn-cs"/>
                </a:rPr>
                <a:t>Room A473</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en-US" sz="1000" b="0" i="0" u="none" strike="noStrike" kern="0" cap="none" spc="0" normalizeH="0" baseline="0" noProof="0" smtClean="0">
                  <a:ln>
                    <a:noFill/>
                  </a:ln>
                  <a:solidFill>
                    <a:srgbClr val="000000"/>
                  </a:solidFill>
                  <a:effectLst/>
                  <a:uLnTx/>
                  <a:uFillTx/>
                  <a:latin typeface="Calibri"/>
                  <a:ea typeface="+mn-ea"/>
                  <a:cs typeface="+mn-cs"/>
                </a:rPr>
                <a:t>Atlanta, GA 30319</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en-US" sz="1000" b="0" i="0" u="none" strike="noStrike" kern="0" cap="none" spc="0" normalizeH="0" baseline="0" noProof="0" smtClean="0">
                <a:ln>
                  <a:noFill/>
                </a:ln>
                <a:solidFill>
                  <a:srgbClr val="000000"/>
                </a:solidFill>
                <a:effectLst/>
                <a:uLnTx/>
                <a:uFillTx/>
                <a:latin typeface="Calibri"/>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en-US" sz="1000" b="0" i="0" u="none" strike="noStrike" kern="0" cap="none" spc="0" normalizeH="0" baseline="0" noProof="0" smtClean="0">
                  <a:ln>
                    <a:noFill/>
                  </a:ln>
                  <a:solidFill>
                    <a:srgbClr val="000000"/>
                  </a:solidFill>
                  <a:effectLst/>
                  <a:uLnTx/>
                  <a:uFillTx/>
                  <a:latin typeface="Calibri"/>
                  <a:ea typeface="+mn-ea"/>
                  <a:cs typeface="+mn-cs"/>
                </a:rPr>
                <a:t>+1.404.499.7003</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en-US" sz="1000" b="0" i="0" u="none" strike="noStrike" kern="0" cap="none" spc="0" normalizeH="0" baseline="0" noProof="0" smtClean="0">
                  <a:ln>
                    <a:noFill/>
                  </a:ln>
                  <a:solidFill>
                    <a:srgbClr val="000000"/>
                  </a:solidFill>
                  <a:effectLst/>
                  <a:uLnTx/>
                  <a:uFillTx/>
                  <a:latin typeface="Calibri"/>
                  <a:ea typeface="+mn-ea"/>
                  <a:cs typeface="+mn-cs"/>
                </a:rPr>
                <a:t>tom.anschutz@att.com</a:t>
              </a:r>
              <a:endParaRPr kumimoji="0" lang="en-US" altLang="en-US" sz="1000" b="1" i="0" u="none" strike="noStrike" kern="0" cap="none" spc="0" normalizeH="0" baseline="0" noProof="0" smtClean="0">
                <a:ln>
                  <a:noFill/>
                </a:ln>
                <a:solidFill>
                  <a:srgbClr val="000000"/>
                </a:solidFill>
                <a:effectLst/>
                <a:uLnTx/>
                <a:uFillTx/>
                <a:latin typeface="Calibri"/>
                <a:ea typeface="+mn-ea"/>
                <a:cs typeface="+mn-cs"/>
              </a:endParaRPr>
            </a:p>
          </p:txBody>
        </p:sp>
        <p:sp>
          <p:nvSpPr>
            <p:cNvPr id="8" name="Line 18"/>
            <p:cNvSpPr>
              <a:spLocks noChangeShapeType="1"/>
            </p:cNvSpPr>
            <p:nvPr/>
          </p:nvSpPr>
          <p:spPr bwMode="auto">
            <a:xfrm>
              <a:off x="620316" y="4617872"/>
              <a:ext cx="1301354" cy="0"/>
            </a:xfrm>
            <a:prstGeom prst="line">
              <a:avLst/>
            </a:prstGeom>
            <a:noFill/>
            <a:ln w="12700">
              <a:solidFill>
                <a:srgbClr val="009FD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smtClean="0">
                <a:ln>
                  <a:noFill/>
                </a:ln>
                <a:solidFill>
                  <a:srgbClr val="009FDB"/>
                </a:solidFill>
                <a:effectLst/>
                <a:uLnTx/>
                <a:uFillTx/>
                <a:latin typeface="Calibri"/>
                <a:ea typeface="+mn-ea"/>
                <a:cs typeface="+mn-cs"/>
              </a:endParaRP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30831" y="4151820"/>
              <a:ext cx="987731" cy="573428"/>
            </a:xfrm>
            <a:prstGeom prst="rect">
              <a:avLst/>
            </a:prstGeom>
          </p:spPr>
        </p:pic>
      </p:grpSp>
    </p:spTree>
    <p:extLst>
      <p:ext uri="{BB962C8B-B14F-4D97-AF65-F5344CB8AC3E}">
        <p14:creationId xmlns:p14="http://schemas.microsoft.com/office/powerpoint/2010/main" val="29619411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lide Number Placeholder 12"/>
          <p:cNvSpPr>
            <a:spLocks noGrp="1"/>
          </p:cNvSpPr>
          <p:nvPr>
            <p:ph type="sldNum" sz="quarter" idx="11"/>
          </p:nvPr>
        </p:nvSpPr>
        <p:spPr/>
        <p:txBody>
          <a:bodyPr/>
          <a:lstStyle/>
          <a:p>
            <a:pPr>
              <a:defRPr/>
            </a:pPr>
            <a:fld id="{81092A3B-3877-4EB0-9685-2197F64E88AD}" type="slidenum">
              <a:rPr lang="en-US" smtClean="0"/>
              <a:t>2</a:t>
            </a:fld>
            <a:endParaRPr lang="en-US" dirty="0"/>
          </a:p>
        </p:txBody>
      </p:sp>
      <p:sp>
        <p:nvSpPr>
          <p:cNvPr id="3" name="Title 2"/>
          <p:cNvSpPr>
            <a:spLocks noGrp="1"/>
          </p:cNvSpPr>
          <p:nvPr>
            <p:ph type="title"/>
          </p:nvPr>
        </p:nvSpPr>
        <p:spPr/>
        <p:txBody>
          <a:bodyPr/>
          <a:lstStyle/>
          <a:p>
            <a:r>
              <a:rPr lang="en-US" dirty="0" smtClean="0"/>
              <a:t>Contributors and License Agreement</a:t>
            </a:r>
            <a:endParaRPr lang="en-US" sz="1400" dirty="0"/>
          </a:p>
        </p:txBody>
      </p:sp>
      <p:sp>
        <p:nvSpPr>
          <p:cNvPr id="2" name="Content Placeholder 1"/>
          <p:cNvSpPr>
            <a:spLocks noGrp="1"/>
          </p:cNvSpPr>
          <p:nvPr>
            <p:ph sz="quarter" idx="12"/>
          </p:nvPr>
        </p:nvSpPr>
        <p:spPr>
          <a:xfrm>
            <a:off x="489025" y="1139370"/>
            <a:ext cx="11214025" cy="4998383"/>
          </a:xfrm>
        </p:spPr>
        <p:txBody>
          <a:bodyPr/>
          <a:lstStyle/>
          <a:p>
            <a:pPr lvl="0"/>
            <a:r>
              <a:rPr lang="en-US" dirty="0" smtClean="0">
                <a:latin typeface="Verdana" panose="020B0604030504040204" pitchFamily="34" charset="0"/>
                <a:ea typeface="Verdana" panose="020B0604030504040204" pitchFamily="34" charset="0"/>
                <a:cs typeface="Verdana" panose="020B0604030504040204" pitchFamily="34" charset="0"/>
              </a:rPr>
              <a:t>Submitter</a:t>
            </a:r>
          </a:p>
          <a:p>
            <a:pPr lvl="1"/>
            <a:r>
              <a:rPr lang="en-US" dirty="0" smtClean="0">
                <a:latin typeface="Verdana" panose="020B0604030504040204" pitchFamily="34" charset="0"/>
                <a:ea typeface="Verdana" panose="020B0604030504040204" pitchFamily="34" charset="0"/>
                <a:cs typeface="Verdana" panose="020B0604030504040204" pitchFamily="34" charset="0"/>
              </a:rPr>
              <a:t>	AT&amp;T submits the </a:t>
            </a:r>
            <a:r>
              <a:rPr lang="en-US" dirty="0">
                <a:latin typeface="Verdana" panose="020B0604030504040204" pitchFamily="34" charset="0"/>
                <a:ea typeface="Verdana" panose="020B0604030504040204" pitchFamily="34" charset="0"/>
                <a:cs typeface="Verdana" panose="020B0604030504040204" pitchFamily="34" charset="0"/>
              </a:rPr>
              <a:t>contribution, </a:t>
            </a:r>
            <a:r>
              <a:rPr lang="en-US" dirty="0" smtClean="0">
                <a:latin typeface="Verdana" panose="020B0604030504040204" pitchFamily="34" charset="0"/>
                <a:ea typeface="Verdana" panose="020B0604030504040204" pitchFamily="34" charset="0"/>
                <a:cs typeface="Verdana" panose="020B0604030504040204" pitchFamily="34" charset="0"/>
              </a:rPr>
              <a:t>as a Platinum member of OCP in good standing.</a:t>
            </a:r>
          </a:p>
          <a:p>
            <a:pPr lvl="1"/>
            <a:endParaRPr lang="en-US" dirty="0">
              <a:latin typeface="Verdana" panose="020B0604030504040204" pitchFamily="34" charset="0"/>
              <a:ea typeface="Verdana" panose="020B0604030504040204" pitchFamily="34" charset="0"/>
              <a:cs typeface="Verdana" panose="020B0604030504040204" pitchFamily="34" charset="0"/>
            </a:endParaRPr>
          </a:p>
          <a:p>
            <a:pPr lvl="0"/>
            <a:r>
              <a:rPr lang="en-US" dirty="0" smtClean="0">
                <a:latin typeface="Verdana" panose="020B0604030504040204" pitchFamily="34" charset="0"/>
                <a:ea typeface="Verdana" panose="020B0604030504040204" pitchFamily="34" charset="0"/>
                <a:cs typeface="Verdana" panose="020B0604030504040204" pitchFamily="34" charset="0"/>
              </a:rPr>
              <a:t>Contributors</a:t>
            </a:r>
          </a:p>
          <a:p>
            <a:pPr lvl="1"/>
            <a:r>
              <a:rPr lang="en-US" dirty="0" smtClean="0">
                <a:latin typeface="Verdana" panose="020B0604030504040204" pitchFamily="34" charset="0"/>
                <a:ea typeface="Verdana" panose="020B0604030504040204" pitchFamily="34" charset="0"/>
                <a:cs typeface="Verdana" panose="020B0604030504040204" pitchFamily="34" charset="0"/>
              </a:rPr>
              <a:t>	AT&amp;T has authored the contribution, with some content contributed from Celestica.</a:t>
            </a:r>
          </a:p>
          <a:p>
            <a:pPr lvl="1"/>
            <a:r>
              <a:rPr lang="en-US" baseline="0" dirty="0">
                <a:latin typeface="Verdana" panose="020B0604030504040204" pitchFamily="34" charset="0"/>
                <a:ea typeface="Verdana" panose="020B0604030504040204" pitchFamily="34" charset="0"/>
                <a:cs typeface="Verdana" panose="020B0604030504040204" pitchFamily="34" charset="0"/>
              </a:rPr>
              <a:t>	</a:t>
            </a:r>
            <a:r>
              <a:rPr lang="en-US" baseline="0" dirty="0" smtClean="0">
                <a:latin typeface="Verdana" panose="020B0604030504040204" pitchFamily="34" charset="0"/>
                <a:ea typeface="Verdana" panose="020B0604030504040204" pitchFamily="34" charset="0"/>
                <a:cs typeface="Verdana" panose="020B0604030504040204" pitchFamily="34" charset="0"/>
              </a:rPr>
              <a:t>Feedback has been received and incorporated into the spec from the Telco WG</a:t>
            </a:r>
          </a:p>
          <a:p>
            <a:pPr lvl="1"/>
            <a:r>
              <a:rPr lang="en-US" dirty="0">
                <a:latin typeface="Verdana" panose="020B0604030504040204" pitchFamily="34" charset="0"/>
                <a:ea typeface="Verdana" panose="020B0604030504040204" pitchFamily="34" charset="0"/>
                <a:cs typeface="Verdana" panose="020B0604030504040204" pitchFamily="34" charset="0"/>
              </a:rPr>
              <a:t>	</a:t>
            </a:r>
            <a:r>
              <a:rPr lang="en-US" dirty="0" smtClean="0">
                <a:latin typeface="Verdana" panose="020B0604030504040204" pitchFamily="34" charset="0"/>
                <a:ea typeface="Verdana" panose="020B0604030504040204" pitchFamily="34" charset="0"/>
                <a:cs typeface="Verdana" panose="020B0604030504040204" pitchFamily="34" charset="0"/>
              </a:rPr>
              <a:t>Both AT&amp;T and Celestica have licensed the contribution using </a:t>
            </a:r>
            <a:r>
              <a:rPr lang="en-US" dirty="0" err="1" smtClean="0">
                <a:latin typeface="Verdana" panose="020B0604030504040204" pitchFamily="34" charset="0"/>
                <a:ea typeface="Verdana" panose="020B0604030504040204" pitchFamily="34" charset="0"/>
                <a:cs typeface="Verdana" panose="020B0604030504040204" pitchFamily="34" charset="0"/>
              </a:rPr>
              <a:t>OFWa</a:t>
            </a:r>
            <a:r>
              <a:rPr lang="en-US" dirty="0" smtClean="0">
                <a:latin typeface="Verdana" panose="020B0604030504040204" pitchFamily="34" charset="0"/>
                <a:ea typeface="Verdana" panose="020B0604030504040204" pitchFamily="34" charset="0"/>
                <a:cs typeface="Verdana" panose="020B0604030504040204" pitchFamily="34" charset="0"/>
              </a:rPr>
              <a:t> 1.0</a:t>
            </a:r>
            <a:endParaRPr lang="en-US" baseline="0" dirty="0" smtClean="0">
              <a:latin typeface="Verdana" panose="020B0604030504040204" pitchFamily="34" charset="0"/>
              <a:ea typeface="Verdana" panose="020B0604030504040204" pitchFamily="34" charset="0"/>
              <a:cs typeface="Verdana" panose="020B0604030504040204" pitchFamily="34" charset="0"/>
            </a:endParaRPr>
          </a:p>
          <a:p>
            <a:endParaRPr lang="en-US" dirty="0" smtClean="0">
              <a:latin typeface="Verdana" panose="020B0604030504040204" pitchFamily="34" charset="0"/>
              <a:ea typeface="Verdana" panose="020B0604030504040204" pitchFamily="34" charset="0"/>
              <a:cs typeface="Verdana" panose="020B0604030504040204" pitchFamily="34" charset="0"/>
            </a:endParaRPr>
          </a:p>
          <a:p>
            <a:r>
              <a:rPr lang="en-US" dirty="0" smtClean="0">
                <a:latin typeface="Verdana" panose="020B0604030504040204" pitchFamily="34" charset="0"/>
                <a:ea typeface="Verdana" panose="020B0604030504040204" pitchFamily="34" charset="0"/>
                <a:cs typeface="Verdana" panose="020B0604030504040204" pitchFamily="34" charset="0"/>
              </a:rPr>
              <a:t>Spec and Design</a:t>
            </a:r>
          </a:p>
          <a:p>
            <a:pPr lvl="1">
              <a:lnSpc>
                <a:spcPct val="90000"/>
              </a:lnSpc>
              <a:spcAft>
                <a:spcPts val="600"/>
              </a:spcAft>
              <a:buClr>
                <a:schemeClr val="tx1"/>
              </a:buClr>
            </a:pPr>
            <a:r>
              <a:rPr lang="en-US" dirty="0" smtClean="0">
                <a:latin typeface="Verdana" panose="020B0604030504040204" pitchFamily="34" charset="0"/>
                <a:ea typeface="Verdana" panose="020B0604030504040204" pitchFamily="34" charset="0"/>
                <a:cs typeface="Verdana" panose="020B0604030504040204" pitchFamily="34" charset="0"/>
              </a:rPr>
              <a:t>	AT&amp;T </a:t>
            </a:r>
            <a:r>
              <a:rPr lang="en-US" dirty="0">
                <a:latin typeface="Verdana" panose="020B0604030504040204" pitchFamily="34" charset="0"/>
                <a:ea typeface="Verdana" panose="020B0604030504040204" pitchFamily="34" charset="0"/>
                <a:cs typeface="Verdana" panose="020B0604030504040204" pitchFamily="34" charset="0"/>
              </a:rPr>
              <a:t>has authored the </a:t>
            </a:r>
            <a:r>
              <a:rPr lang="en-US" dirty="0" smtClean="0">
                <a:latin typeface="Verdana" panose="020B0604030504040204" pitchFamily="34" charset="0"/>
                <a:ea typeface="Verdana" panose="020B0604030504040204" pitchFamily="34" charset="0"/>
                <a:cs typeface="Verdana" panose="020B0604030504040204" pitchFamily="34" charset="0"/>
              </a:rPr>
              <a:t>specification and is contributing that to OCP.</a:t>
            </a:r>
          </a:p>
          <a:p>
            <a:pPr lvl="1">
              <a:lnSpc>
                <a:spcPct val="90000"/>
              </a:lnSpc>
              <a:spcAft>
                <a:spcPts val="600"/>
              </a:spcAft>
              <a:buClr>
                <a:schemeClr val="tx1"/>
              </a:buClr>
            </a:pPr>
            <a:r>
              <a:rPr lang="en-US" dirty="0">
                <a:latin typeface="Verdana" panose="020B0604030504040204" pitchFamily="34" charset="0"/>
                <a:ea typeface="Verdana" panose="020B0604030504040204" pitchFamily="34" charset="0"/>
                <a:cs typeface="Verdana" panose="020B0604030504040204" pitchFamily="34" charset="0"/>
              </a:rPr>
              <a:t>	</a:t>
            </a:r>
            <a:r>
              <a:rPr lang="en-US" dirty="0" smtClean="0">
                <a:latin typeface="Verdana" panose="020B0604030504040204" pitchFamily="34" charset="0"/>
                <a:ea typeface="Verdana" panose="020B0604030504040204" pitchFamily="34" charset="0"/>
                <a:cs typeface="Verdana" panose="020B0604030504040204" pitchFamily="34" charset="0"/>
              </a:rPr>
              <a:t>Celestica has developed a design to meet that spec </a:t>
            </a:r>
            <a:r>
              <a:rPr lang="en-US" dirty="0" smtClean="0">
                <a:solidFill>
                  <a:srgbClr val="FF0000"/>
                </a:solidFill>
                <a:latin typeface="Verdana" panose="020B0604030504040204" pitchFamily="34" charset="0"/>
                <a:ea typeface="Verdana" panose="020B0604030504040204" pitchFamily="34" charset="0"/>
                <a:cs typeface="Verdana" panose="020B0604030504040204" pitchFamily="34" charset="0"/>
              </a:rPr>
              <a:t>and is evaluating contributing the design</a:t>
            </a:r>
            <a:r>
              <a:rPr lang="en-US" dirty="0" smtClean="0">
                <a:latin typeface="Verdana" panose="020B0604030504040204" pitchFamily="34" charset="0"/>
                <a:ea typeface="Verdana" panose="020B0604030504040204" pitchFamily="34" charset="0"/>
                <a:cs typeface="Verdana" panose="020B0604030504040204" pitchFamily="34" charset="0"/>
              </a:rPr>
              <a:t>.</a:t>
            </a:r>
            <a:endParaRPr lang="en-US" dirty="0">
              <a:latin typeface="Verdana" panose="020B0604030504040204" pitchFamily="34" charset="0"/>
              <a:ea typeface="Verdana" panose="020B0604030504040204" pitchFamily="34" charset="0"/>
              <a:cs typeface="Verdana" panose="020B0604030504040204" pitchFamily="34" charset="0"/>
            </a:endParaRPr>
          </a:p>
          <a:p>
            <a:endParaRPr lang="en-US" dirty="0" smtClean="0">
              <a:latin typeface="Verdana" panose="020B0604030504040204" pitchFamily="34" charset="0"/>
              <a:ea typeface="Verdana" panose="020B0604030504040204" pitchFamily="34" charset="0"/>
              <a:cs typeface="Verdana" panose="020B0604030504040204" pitchFamily="34" charset="0"/>
            </a:endParaRPr>
          </a:p>
          <a:p>
            <a:r>
              <a:rPr lang="en-US" dirty="0" smtClean="0">
                <a:latin typeface="Verdana" panose="020B0604030504040204" pitchFamily="34" charset="0"/>
                <a:ea typeface="Verdana" panose="020B0604030504040204" pitchFamily="34" charset="0"/>
                <a:cs typeface="Verdana" panose="020B0604030504040204" pitchFamily="34" charset="0"/>
              </a:rPr>
              <a:t>License Agreement</a:t>
            </a:r>
          </a:p>
          <a:p>
            <a:pPr lvl="1">
              <a:lnSpc>
                <a:spcPct val="90000"/>
              </a:lnSpc>
              <a:spcAft>
                <a:spcPts val="600"/>
              </a:spcAft>
              <a:buClr>
                <a:schemeClr val="tx1"/>
              </a:buClr>
            </a:pPr>
            <a:r>
              <a:rPr lang="en-US" dirty="0">
                <a:latin typeface="Verdana" panose="020B0604030504040204" pitchFamily="34" charset="0"/>
                <a:ea typeface="Verdana" panose="020B0604030504040204" pitchFamily="34" charset="0"/>
                <a:cs typeface="Verdana" panose="020B0604030504040204" pitchFamily="34" charset="0"/>
              </a:rPr>
              <a:t>	Both AT&amp;T and Celestica have licensed the </a:t>
            </a:r>
            <a:r>
              <a:rPr lang="en-US" dirty="0" smtClean="0">
                <a:latin typeface="Verdana" panose="020B0604030504040204" pitchFamily="34" charset="0"/>
                <a:ea typeface="Verdana" panose="020B0604030504040204" pitchFamily="34" charset="0"/>
                <a:cs typeface="Verdana" panose="020B0604030504040204" pitchFamily="34" charset="0"/>
              </a:rPr>
              <a:t>spec contribution </a:t>
            </a:r>
            <a:r>
              <a:rPr lang="en-US" dirty="0">
                <a:latin typeface="Verdana" panose="020B0604030504040204" pitchFamily="34" charset="0"/>
                <a:ea typeface="Verdana" panose="020B0604030504040204" pitchFamily="34" charset="0"/>
                <a:cs typeface="Verdana" panose="020B0604030504040204" pitchFamily="34" charset="0"/>
              </a:rPr>
              <a:t>using </a:t>
            </a:r>
            <a:r>
              <a:rPr lang="en-US" dirty="0" err="1">
                <a:latin typeface="Verdana" panose="020B0604030504040204" pitchFamily="34" charset="0"/>
                <a:ea typeface="Verdana" panose="020B0604030504040204" pitchFamily="34" charset="0"/>
                <a:cs typeface="Verdana" panose="020B0604030504040204" pitchFamily="34" charset="0"/>
              </a:rPr>
              <a:t>OFWa</a:t>
            </a:r>
            <a:r>
              <a:rPr lang="en-US" dirty="0">
                <a:latin typeface="Verdana" panose="020B0604030504040204" pitchFamily="34" charset="0"/>
                <a:ea typeface="Verdana" panose="020B0604030504040204" pitchFamily="34" charset="0"/>
                <a:cs typeface="Verdana" panose="020B0604030504040204" pitchFamily="34" charset="0"/>
              </a:rPr>
              <a:t> 1.0</a:t>
            </a:r>
          </a:p>
          <a:p>
            <a:pPr lvl="1"/>
            <a:endParaRPr lang="en-US" dirty="0" smtClean="0">
              <a:solidFill>
                <a:schemeClr val="accent6"/>
              </a:solidFill>
              <a:latin typeface="Verdana" panose="020B0604030504040204" pitchFamily="34" charset="0"/>
              <a:ea typeface="Verdana" panose="020B0604030504040204" pitchFamily="34" charset="0"/>
              <a:cs typeface="Verdana" panose="020B0604030504040204" pitchFamily="34" charset="0"/>
            </a:endParaRPr>
          </a:p>
          <a:p>
            <a:pPr lvl="1"/>
            <a:endParaRPr lang="en-US" baseline="0" dirty="0" smtClean="0">
              <a:solidFill>
                <a:schemeClr val="accent6"/>
              </a:solidFill>
              <a:latin typeface="Verdana" panose="020B0604030504040204" pitchFamily="34" charset="0"/>
              <a:ea typeface="Verdana" panose="020B0604030504040204" pitchFamily="34" charset="0"/>
              <a:cs typeface="Verdana" panose="020B0604030504040204" pitchFamily="34" charset="0"/>
            </a:endParaRPr>
          </a:p>
          <a:p>
            <a:pPr lvl="1"/>
            <a:r>
              <a:rPr lang="en-US" b="1" dirty="0" smtClean="0">
                <a:solidFill>
                  <a:schemeClr val="accent6"/>
                </a:solidFill>
                <a:latin typeface="Verdana" panose="020B0604030504040204" pitchFamily="34" charset="0"/>
                <a:ea typeface="Verdana" panose="020B0604030504040204" pitchFamily="34" charset="0"/>
                <a:cs typeface="Verdana" panose="020B0604030504040204" pitchFamily="34" charset="0"/>
              </a:rPr>
              <a:t/>
            </a:r>
            <a:br>
              <a:rPr lang="en-US" b="1" dirty="0" smtClean="0">
                <a:solidFill>
                  <a:schemeClr val="accent6"/>
                </a:solidFill>
                <a:latin typeface="Verdana" panose="020B0604030504040204" pitchFamily="34" charset="0"/>
                <a:ea typeface="Verdana" panose="020B0604030504040204" pitchFamily="34" charset="0"/>
                <a:cs typeface="Verdana" panose="020B0604030504040204" pitchFamily="34" charset="0"/>
              </a:rPr>
            </a:br>
            <a:endParaRPr lang="en-US" dirty="0">
              <a:solidFill>
                <a:schemeClr val="accent6"/>
              </a:solidFill>
            </a:endParaRPr>
          </a:p>
        </p:txBody>
      </p:sp>
    </p:spTree>
    <p:extLst>
      <p:ext uri="{BB962C8B-B14F-4D97-AF65-F5344CB8AC3E}">
        <p14:creationId xmlns:p14="http://schemas.microsoft.com/office/powerpoint/2010/main" val="15754459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lide Number Placeholder 12"/>
          <p:cNvSpPr>
            <a:spLocks noGrp="1"/>
          </p:cNvSpPr>
          <p:nvPr>
            <p:ph type="sldNum" sz="quarter" idx="11"/>
          </p:nvPr>
        </p:nvSpPr>
        <p:spPr/>
        <p:txBody>
          <a:bodyPr/>
          <a:lstStyle/>
          <a:p>
            <a:pPr>
              <a:defRPr/>
            </a:pPr>
            <a:fld id="{81092A3B-3877-4EB0-9685-2197F64E88AD}" type="slidenum">
              <a:rPr lang="en-US" smtClean="0"/>
              <a:t>3</a:t>
            </a:fld>
            <a:endParaRPr lang="en-US" dirty="0"/>
          </a:p>
        </p:txBody>
      </p:sp>
      <p:sp>
        <p:nvSpPr>
          <p:cNvPr id="3" name="Title 2"/>
          <p:cNvSpPr>
            <a:spLocks noGrp="1"/>
          </p:cNvSpPr>
          <p:nvPr>
            <p:ph type="title"/>
          </p:nvPr>
        </p:nvSpPr>
        <p:spPr/>
        <p:txBody>
          <a:bodyPr/>
          <a:lstStyle/>
          <a:p>
            <a:r>
              <a:rPr lang="en-US" dirty="0" smtClean="0"/>
              <a:t>SKU</a:t>
            </a:r>
            <a:endParaRPr lang="en-US" sz="1400" dirty="0"/>
          </a:p>
        </p:txBody>
      </p:sp>
      <p:sp>
        <p:nvSpPr>
          <p:cNvPr id="2" name="Content Placeholder 1"/>
          <p:cNvSpPr>
            <a:spLocks noGrp="1"/>
          </p:cNvSpPr>
          <p:nvPr>
            <p:ph sz="quarter" idx="12"/>
          </p:nvPr>
        </p:nvSpPr>
        <p:spPr>
          <a:xfrm>
            <a:off x="489025" y="1139370"/>
            <a:ext cx="5102883" cy="4812167"/>
          </a:xfrm>
        </p:spPr>
        <p:txBody>
          <a:bodyPr/>
          <a:lstStyle/>
          <a:p>
            <a:pPr lvl="0"/>
            <a:r>
              <a:rPr lang="en-US" dirty="0" smtClean="0">
                <a:latin typeface="Verdana" panose="020B0604030504040204" pitchFamily="34" charset="0"/>
                <a:ea typeface="Verdana" panose="020B0604030504040204" pitchFamily="34" charset="0"/>
                <a:cs typeface="Verdana" panose="020B0604030504040204" pitchFamily="34" charset="0"/>
              </a:rPr>
              <a:t>Celestica</a:t>
            </a:r>
            <a:endParaRPr lang="en-US" baseline="0" dirty="0" smtClean="0">
              <a:latin typeface="Verdana" panose="020B0604030504040204" pitchFamily="34" charset="0"/>
              <a:ea typeface="Verdana" panose="020B0604030504040204" pitchFamily="34" charset="0"/>
              <a:cs typeface="Verdana" panose="020B0604030504040204" pitchFamily="34" charset="0"/>
            </a:endParaRPr>
          </a:p>
          <a:p>
            <a:pPr lvl="1"/>
            <a:endParaRPr lang="en-US" dirty="0" smtClean="0">
              <a:solidFill>
                <a:schemeClr val="accent6"/>
              </a:solidFill>
              <a:latin typeface="Verdana" panose="020B0604030504040204" pitchFamily="34" charset="0"/>
              <a:ea typeface="Verdana" panose="020B0604030504040204" pitchFamily="34" charset="0"/>
              <a:cs typeface="Verdana" panose="020B0604030504040204" pitchFamily="34" charset="0"/>
            </a:endParaRPr>
          </a:p>
          <a:p>
            <a:pPr lvl="1"/>
            <a:r>
              <a:rPr lang="en-US" dirty="0" smtClean="0">
                <a:solidFill>
                  <a:schemeClr val="accent6"/>
                </a:solidFill>
                <a:latin typeface="Verdana" panose="020B0604030504040204" pitchFamily="34" charset="0"/>
                <a:ea typeface="Verdana" panose="020B0604030504040204" pitchFamily="34" charset="0"/>
                <a:cs typeface="Verdana" panose="020B0604030504040204" pitchFamily="34" charset="0"/>
              </a:rPr>
              <a:t>	Model: Ruby vOLT S1010</a:t>
            </a:r>
          </a:p>
          <a:p>
            <a:pPr lvl="1"/>
            <a:r>
              <a:rPr lang="en-US" dirty="0" smtClean="0">
                <a:solidFill>
                  <a:schemeClr val="accent6"/>
                </a:solidFill>
                <a:latin typeface="Verdana" panose="020B0604030504040204" pitchFamily="34" charset="0"/>
                <a:ea typeface="Verdana" panose="020B0604030504040204" pitchFamily="34" charset="0"/>
                <a:cs typeface="Verdana" panose="020B0604030504040204" pitchFamily="34" charset="0"/>
              </a:rPr>
              <a:t>	</a:t>
            </a:r>
            <a:endParaRPr lang="en-US" dirty="0">
              <a:solidFill>
                <a:schemeClr val="accent6"/>
              </a:solidFill>
              <a:latin typeface="Verdana" panose="020B0604030504040204" pitchFamily="34" charset="0"/>
              <a:ea typeface="Verdana" panose="020B0604030504040204" pitchFamily="34" charset="0"/>
              <a:cs typeface="Verdana" panose="020B0604030504040204" pitchFamily="34" charset="0"/>
            </a:endParaRPr>
          </a:p>
          <a:p>
            <a:pPr lvl="1"/>
            <a:r>
              <a:rPr lang="en-US" dirty="0" smtClean="0">
                <a:solidFill>
                  <a:schemeClr val="accent6"/>
                </a:solidFill>
                <a:latin typeface="Verdana" panose="020B0604030504040204" pitchFamily="34" charset="0"/>
                <a:ea typeface="Verdana" panose="020B0604030504040204" pitchFamily="34" charset="0"/>
                <a:cs typeface="Verdana" panose="020B0604030504040204" pitchFamily="34" charset="0"/>
              </a:rPr>
              <a:t>	Meets criteria in specification (see next chart)</a:t>
            </a:r>
          </a:p>
          <a:p>
            <a:pPr lvl="1"/>
            <a:endParaRPr lang="en-US" dirty="0" smtClean="0">
              <a:solidFill>
                <a:schemeClr val="accent6"/>
              </a:solidFill>
              <a:latin typeface="Verdana" panose="020B0604030504040204" pitchFamily="34" charset="0"/>
              <a:ea typeface="Verdana" panose="020B0604030504040204" pitchFamily="34" charset="0"/>
              <a:cs typeface="Verdana" panose="020B0604030504040204" pitchFamily="34" charset="0"/>
            </a:endParaRPr>
          </a:p>
          <a:p>
            <a:pPr lvl="1"/>
            <a:r>
              <a:rPr lang="en-US" dirty="0">
                <a:solidFill>
                  <a:schemeClr val="accent6"/>
                </a:solidFill>
                <a:latin typeface="Verdana" panose="020B0604030504040204" pitchFamily="34" charset="0"/>
                <a:ea typeface="Verdana" panose="020B0604030504040204" pitchFamily="34" charset="0"/>
                <a:cs typeface="Verdana" panose="020B0604030504040204" pitchFamily="34" charset="0"/>
              </a:rPr>
              <a:t>	</a:t>
            </a:r>
            <a:r>
              <a:rPr lang="en-US" dirty="0" smtClean="0">
                <a:solidFill>
                  <a:schemeClr val="accent6"/>
                </a:solidFill>
                <a:latin typeface="Verdana" panose="020B0604030504040204" pitchFamily="34" charset="0"/>
                <a:ea typeface="Verdana" panose="020B0604030504040204" pitchFamily="34" charset="0"/>
                <a:cs typeface="Verdana" panose="020B0604030504040204" pitchFamily="34" charset="0"/>
              </a:rPr>
              <a:t>Available for purchase since November 2015</a:t>
            </a:r>
          </a:p>
          <a:p>
            <a:pPr lvl="1"/>
            <a:endParaRPr lang="en-US" dirty="0" smtClean="0">
              <a:solidFill>
                <a:schemeClr val="accent6"/>
              </a:solidFill>
              <a:latin typeface="Verdana" panose="020B0604030504040204" pitchFamily="34" charset="0"/>
              <a:ea typeface="Verdana" panose="020B0604030504040204" pitchFamily="34" charset="0"/>
              <a:cs typeface="Verdana" panose="020B0604030504040204" pitchFamily="34" charset="0"/>
            </a:endParaRPr>
          </a:p>
          <a:p>
            <a:pPr lvl="1"/>
            <a:r>
              <a:rPr lang="en-US" dirty="0">
                <a:solidFill>
                  <a:schemeClr val="accent6"/>
                </a:solidFill>
                <a:latin typeface="Verdana" panose="020B0604030504040204" pitchFamily="34" charset="0"/>
                <a:ea typeface="Verdana" panose="020B0604030504040204" pitchFamily="34" charset="0"/>
                <a:cs typeface="Verdana" panose="020B0604030504040204" pitchFamily="34" charset="0"/>
              </a:rPr>
              <a:t>		</a:t>
            </a:r>
            <a:endParaRPr lang="en-US" dirty="0" smtClean="0">
              <a:solidFill>
                <a:schemeClr val="accent6"/>
              </a:solidFill>
              <a:latin typeface="Verdana" panose="020B0604030504040204" pitchFamily="34" charset="0"/>
              <a:ea typeface="Verdana" panose="020B0604030504040204" pitchFamily="34" charset="0"/>
              <a:cs typeface="Verdana" panose="020B0604030504040204" pitchFamily="34" charset="0"/>
            </a:endParaRPr>
          </a:p>
          <a:p>
            <a:pPr lvl="1"/>
            <a:endParaRPr lang="en-US" dirty="0" smtClean="0">
              <a:solidFill>
                <a:schemeClr val="accent6"/>
              </a:solidFill>
              <a:latin typeface="Verdana" panose="020B0604030504040204" pitchFamily="34" charset="0"/>
              <a:ea typeface="Verdana" panose="020B0604030504040204" pitchFamily="34" charset="0"/>
              <a:cs typeface="Verdana" panose="020B0604030504040204" pitchFamily="34" charset="0"/>
            </a:endParaRPr>
          </a:p>
          <a:p>
            <a:pPr lvl="1"/>
            <a:endParaRPr lang="en-US" dirty="0" smtClean="0">
              <a:solidFill>
                <a:schemeClr val="accent6"/>
              </a:solidFill>
              <a:latin typeface="Verdana" panose="020B0604030504040204" pitchFamily="34" charset="0"/>
              <a:ea typeface="Verdana" panose="020B0604030504040204" pitchFamily="34" charset="0"/>
              <a:cs typeface="Verdana" panose="020B0604030504040204" pitchFamily="34" charset="0"/>
            </a:endParaRPr>
          </a:p>
          <a:p>
            <a:pPr lvl="1"/>
            <a:r>
              <a:rPr lang="en-US" b="1" dirty="0" smtClean="0">
                <a:solidFill>
                  <a:schemeClr val="accent6"/>
                </a:solidFill>
                <a:latin typeface="Verdana" panose="020B0604030504040204" pitchFamily="34" charset="0"/>
                <a:ea typeface="Verdana" panose="020B0604030504040204" pitchFamily="34" charset="0"/>
                <a:cs typeface="Verdana" panose="020B0604030504040204" pitchFamily="34" charset="0"/>
              </a:rPr>
              <a:t/>
            </a:r>
            <a:br>
              <a:rPr lang="en-US" b="1" dirty="0" smtClean="0">
                <a:solidFill>
                  <a:schemeClr val="accent6"/>
                </a:solidFill>
                <a:latin typeface="Verdana" panose="020B0604030504040204" pitchFamily="34" charset="0"/>
                <a:ea typeface="Verdana" panose="020B0604030504040204" pitchFamily="34" charset="0"/>
                <a:cs typeface="Verdana" panose="020B0604030504040204" pitchFamily="34" charset="0"/>
              </a:rPr>
            </a:br>
            <a:endParaRPr lang="en-US" dirty="0">
              <a:solidFill>
                <a:schemeClr val="accent6"/>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64030" y="1380391"/>
            <a:ext cx="5552832" cy="4164624"/>
          </a:xfrm>
          <a:prstGeom prst="rect">
            <a:avLst/>
          </a:prstGeom>
        </p:spPr>
      </p:pic>
    </p:spTree>
    <p:extLst>
      <p:ext uri="{BB962C8B-B14F-4D97-AF65-F5344CB8AC3E}">
        <p14:creationId xmlns:p14="http://schemas.microsoft.com/office/powerpoint/2010/main" val="27487258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algn="l">
              <a:defRPr/>
            </a:pPr>
            <a:fld id="{8074B6C9-7640-0346-9181-9D7622A30249}" type="slidenum">
              <a:rPr lang="en-US" smtClean="0"/>
              <a:pPr algn="l">
                <a:defRPr/>
              </a:pPr>
              <a:t>4</a:t>
            </a:fld>
            <a:endParaRPr lang="en-US" dirty="0"/>
          </a:p>
        </p:txBody>
      </p:sp>
      <p:sp>
        <p:nvSpPr>
          <p:cNvPr id="3" name="Title 2"/>
          <p:cNvSpPr>
            <a:spLocks noGrp="1"/>
          </p:cNvSpPr>
          <p:nvPr>
            <p:ph type="title"/>
          </p:nvPr>
        </p:nvSpPr>
        <p:spPr/>
        <p:txBody>
          <a:bodyPr/>
          <a:lstStyle/>
          <a:p>
            <a:r>
              <a:rPr lang="en-US" dirty="0" smtClean="0"/>
              <a:t>Specification Criteria </a:t>
            </a:r>
            <a:endParaRPr lang="en-US" dirty="0"/>
          </a:p>
        </p:txBody>
      </p:sp>
      <p:sp>
        <p:nvSpPr>
          <p:cNvPr id="4" name="Content Placeholder 3"/>
          <p:cNvSpPr>
            <a:spLocks noGrp="1"/>
          </p:cNvSpPr>
          <p:nvPr>
            <p:ph sz="quarter" idx="12"/>
          </p:nvPr>
        </p:nvSpPr>
        <p:spPr/>
        <p:txBody>
          <a:bodyPr/>
          <a:lstStyle/>
          <a:p>
            <a:r>
              <a:rPr lang="en-US" dirty="0" smtClean="0"/>
              <a:t>Met by SKU</a:t>
            </a:r>
          </a:p>
          <a:p>
            <a:pPr lvl="1"/>
            <a:r>
              <a:rPr lang="en-US" dirty="0" smtClean="0"/>
              <a:t>	Form factor, size</a:t>
            </a:r>
          </a:p>
          <a:p>
            <a:pPr lvl="1"/>
            <a:r>
              <a:rPr lang="en-US" dirty="0"/>
              <a:t>	</a:t>
            </a:r>
            <a:r>
              <a:rPr lang="en-US" dirty="0" smtClean="0"/>
              <a:t>Redundancy for fans / power supplies as well as options for power feed and airflow</a:t>
            </a:r>
          </a:p>
          <a:p>
            <a:pPr lvl="1"/>
            <a:r>
              <a:rPr lang="en-US" dirty="0" smtClean="0"/>
              <a:t>	Specified merchant silicon and system block diagram</a:t>
            </a:r>
          </a:p>
          <a:p>
            <a:pPr lvl="1"/>
            <a:r>
              <a:rPr lang="en-US" dirty="0"/>
              <a:t>	</a:t>
            </a:r>
            <a:r>
              <a:rPr lang="en-US" dirty="0" smtClean="0"/>
              <a:t>Number, speeds, and layout of interfaces.  Optics and DAC options</a:t>
            </a:r>
          </a:p>
          <a:p>
            <a:pPr lvl="1"/>
            <a:r>
              <a:rPr lang="en-US" dirty="0"/>
              <a:t>	</a:t>
            </a:r>
            <a:r>
              <a:rPr lang="en-US" dirty="0" smtClean="0"/>
              <a:t>BMC, ONIE, local CPU</a:t>
            </a:r>
          </a:p>
          <a:p>
            <a:pPr lvl="1"/>
            <a:r>
              <a:rPr lang="en-US" dirty="0"/>
              <a:t>	</a:t>
            </a:r>
            <a:r>
              <a:rPr lang="en-US" dirty="0" smtClean="0"/>
              <a:t>R-CORD system support</a:t>
            </a:r>
          </a:p>
          <a:p>
            <a:pPr lvl="1"/>
            <a:r>
              <a:rPr lang="en-US" dirty="0"/>
              <a:t>	</a:t>
            </a:r>
            <a:r>
              <a:rPr lang="en-US" dirty="0" smtClean="0"/>
              <a:t>Environmental requirements for power, mechanicals, safety, electromagnetics, ROHS</a:t>
            </a:r>
          </a:p>
          <a:p>
            <a:pPr lvl="1"/>
            <a:r>
              <a:rPr lang="en-US" dirty="0"/>
              <a:t>	</a:t>
            </a:r>
          </a:p>
          <a:p>
            <a:r>
              <a:rPr lang="en-US" dirty="0" smtClean="0"/>
              <a:t>Not met by SKU</a:t>
            </a:r>
          </a:p>
          <a:p>
            <a:pPr lvl="1"/>
            <a:r>
              <a:rPr lang="en-US" dirty="0"/>
              <a:t>	</a:t>
            </a:r>
            <a:r>
              <a:rPr lang="en-US" dirty="0" smtClean="0"/>
              <a:t>The SKU has a modular CPU component, but it does not use the specified </a:t>
            </a:r>
            <a:r>
              <a:rPr lang="en-US" dirty="0" err="1" smtClean="0"/>
              <a:t>ComExpress</a:t>
            </a:r>
            <a:r>
              <a:rPr lang="en-US" dirty="0" smtClean="0"/>
              <a:t> connector.</a:t>
            </a:r>
            <a:endParaRPr lang="en-US" dirty="0"/>
          </a:p>
        </p:txBody>
      </p:sp>
    </p:spTree>
    <p:extLst>
      <p:ext uri="{BB962C8B-B14F-4D97-AF65-F5344CB8AC3E}">
        <p14:creationId xmlns:p14="http://schemas.microsoft.com/office/powerpoint/2010/main" val="20617179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lide Number Placeholder 12"/>
          <p:cNvSpPr>
            <a:spLocks noGrp="1"/>
          </p:cNvSpPr>
          <p:nvPr>
            <p:ph type="sldNum" sz="quarter" idx="11"/>
          </p:nvPr>
        </p:nvSpPr>
        <p:spPr/>
        <p:txBody>
          <a:bodyPr/>
          <a:lstStyle/>
          <a:p>
            <a:pPr>
              <a:defRPr/>
            </a:pPr>
            <a:fld id="{81092A3B-3877-4EB0-9685-2197F64E88AD}" type="slidenum">
              <a:rPr lang="en-US" smtClean="0"/>
              <a:t>5</a:t>
            </a:fld>
            <a:endParaRPr lang="en-US" dirty="0"/>
          </a:p>
        </p:txBody>
      </p:sp>
      <p:sp>
        <p:nvSpPr>
          <p:cNvPr id="3" name="Title 2"/>
          <p:cNvSpPr>
            <a:spLocks noGrp="1"/>
          </p:cNvSpPr>
          <p:nvPr>
            <p:ph type="title"/>
          </p:nvPr>
        </p:nvSpPr>
        <p:spPr/>
        <p:txBody>
          <a:bodyPr/>
          <a:lstStyle/>
          <a:p>
            <a:r>
              <a:rPr lang="en-US" dirty="0" smtClean="0">
                <a:solidFill>
                  <a:schemeClr val="accent2"/>
                </a:solidFill>
                <a:latin typeface="Verdana" panose="020B0604030504040204" pitchFamily="34" charset="0"/>
                <a:ea typeface="Verdana" panose="020B0604030504040204" pitchFamily="34" charset="0"/>
                <a:cs typeface="Verdana" panose="020B0604030504040204" pitchFamily="34" charset="0"/>
              </a:rPr>
              <a:t>OCP Principles</a:t>
            </a:r>
            <a:endParaRPr lang="en-US" sz="1400" dirty="0"/>
          </a:p>
        </p:txBody>
      </p:sp>
      <p:sp>
        <p:nvSpPr>
          <p:cNvPr id="6" name="Content Placeholder 5"/>
          <p:cNvSpPr>
            <a:spLocks noGrp="1"/>
          </p:cNvSpPr>
          <p:nvPr>
            <p:ph sz="quarter" idx="12"/>
          </p:nvPr>
        </p:nvSpPr>
        <p:spPr>
          <a:xfrm>
            <a:off x="489025" y="949570"/>
            <a:ext cx="11214026" cy="5001968"/>
          </a:xfrm>
        </p:spPr>
        <p:txBody>
          <a:bodyPr/>
          <a:lstStyle/>
          <a:p>
            <a:pPr lvl="1"/>
            <a:r>
              <a:rPr lang="en-US" dirty="0" smtClean="0">
                <a:solidFill>
                  <a:schemeClr val="tx1"/>
                </a:solidFill>
                <a:latin typeface="Verdana" panose="020B0604030504040204" pitchFamily="34" charset="0"/>
                <a:ea typeface="Verdana" panose="020B0604030504040204" pitchFamily="34" charset="0"/>
                <a:cs typeface="Verdana" panose="020B0604030504040204" pitchFamily="34" charset="0"/>
              </a:rPr>
              <a:t>Efficiency</a:t>
            </a:r>
            <a:r>
              <a:rPr lang="en-US" dirty="0" smtClean="0">
                <a:solidFill>
                  <a:schemeClr val="accent6"/>
                </a:solidFill>
                <a:latin typeface="Verdana" panose="020B0604030504040204" pitchFamily="34" charset="0"/>
                <a:ea typeface="Verdana" panose="020B0604030504040204" pitchFamily="34" charset="0"/>
                <a:cs typeface="Verdana" panose="020B0604030504040204" pitchFamily="34" charset="0"/>
              </a:rPr>
              <a:t> – Spec uses the lowest power ASIC for GPON OLT functions, and achieves additional power efficiency through removal of aggregation, memory, and flash compared to conventional designs.  The result is a device with the lowest known watts-per-port for GPON.  Deployment granularity is also made more efficient compared to common chassis-centric solutions deployed today.  The architecture has proven to be low cost and extremely competitive to legacy approaches.</a:t>
            </a:r>
          </a:p>
          <a:p>
            <a:pPr lvl="1"/>
            <a:r>
              <a:rPr lang="en-US" dirty="0" smtClean="0">
                <a:solidFill>
                  <a:schemeClr val="tx1"/>
                </a:solidFill>
                <a:latin typeface="Verdana" panose="020B0604030504040204" pitchFamily="34" charset="0"/>
                <a:ea typeface="Verdana" panose="020B0604030504040204" pitchFamily="34" charset="0"/>
                <a:cs typeface="Verdana" panose="020B0604030504040204" pitchFamily="34" charset="0"/>
              </a:rPr>
              <a:t>Scale </a:t>
            </a:r>
            <a:r>
              <a:rPr lang="en-US" dirty="0" smtClean="0">
                <a:solidFill>
                  <a:schemeClr val="accent6"/>
                </a:solidFill>
                <a:latin typeface="Verdana" panose="020B0604030504040204" pitchFamily="34" charset="0"/>
                <a:ea typeface="Verdana" panose="020B0604030504040204" pitchFamily="34" charset="0"/>
                <a:cs typeface="Verdana" panose="020B0604030504040204" pitchFamily="34" charset="0"/>
              </a:rPr>
              <a:t>– The Spec is a disaggregated network peripheral for NFV Infrastructure.  In contrast to previous chassis-centric designs, the spec is designed to scale-out similar to data center fabrics, and can scale both down to a single box as well as out to a 16 rack deployment.  The system is ONIE loaded and management is performed using SDN (NETCONF and OpenFlow). </a:t>
            </a:r>
          </a:p>
          <a:p>
            <a:pPr lvl="1"/>
            <a:r>
              <a:rPr lang="en-US" dirty="0" smtClean="0">
                <a:solidFill>
                  <a:schemeClr val="tx1"/>
                </a:solidFill>
                <a:latin typeface="Verdana" panose="020B0604030504040204" pitchFamily="34" charset="0"/>
                <a:ea typeface="Verdana" panose="020B0604030504040204" pitchFamily="34" charset="0"/>
                <a:cs typeface="Verdana" panose="020B0604030504040204" pitchFamily="34" charset="0"/>
              </a:rPr>
              <a:t>Openness</a:t>
            </a:r>
            <a:r>
              <a:rPr lang="en-US" dirty="0" smtClean="0">
                <a:solidFill>
                  <a:schemeClr val="accent6"/>
                </a:solidFill>
                <a:latin typeface="Verdana" panose="020B0604030504040204" pitchFamily="34" charset="0"/>
                <a:ea typeface="Verdana" panose="020B0604030504040204" pitchFamily="34" charset="0"/>
                <a:cs typeface="Verdana" panose="020B0604030504040204" pitchFamily="34" charset="0"/>
              </a:rPr>
              <a:t>– The spec builds toward an open system approach with community support. The spec espouses the </a:t>
            </a:r>
            <a:r>
              <a:rPr lang="en-US" dirty="0">
                <a:solidFill>
                  <a:schemeClr val="accent6"/>
                </a:solidFill>
                <a:latin typeface="Verdana" panose="020B0604030504040204" pitchFamily="34" charset="0"/>
                <a:ea typeface="Verdana" panose="020B0604030504040204" pitchFamily="34" charset="0"/>
                <a:cs typeface="Verdana" panose="020B0604030504040204" pitchFamily="34" charset="0"/>
              </a:rPr>
              <a:t>common form factor, layout and operational paradigms from ToR switch designs.  Espouses ONIE, BMC, and Linux OS.  Re-uses common power supply and fan components.  Standard, non-locked, SFP and QSFP optical </a:t>
            </a:r>
            <a:r>
              <a:rPr lang="en-US" dirty="0" smtClean="0">
                <a:solidFill>
                  <a:schemeClr val="accent6"/>
                </a:solidFill>
                <a:latin typeface="Verdana" panose="020B0604030504040204" pitchFamily="34" charset="0"/>
                <a:ea typeface="Verdana" panose="020B0604030504040204" pitchFamily="34" charset="0"/>
                <a:cs typeface="Verdana" panose="020B0604030504040204" pitchFamily="34" charset="0"/>
              </a:rPr>
              <a:t>ports. The software stack is similarly open and is the R-CORD project in the Linux Foundation.  R-CORD software is open-source with FRAND IP rules.  (N.B. like most cases, the silicon firmware and associated API libraries are proprietary and licensed with the sale of the silicon.) Lastly, not only hardware and software are open, but the process used to develop the spec was open and transparent, with the Telco WG having numerous presentations and feedback sessions to help guide the work and make it useful to the larger community. </a:t>
            </a:r>
          </a:p>
          <a:p>
            <a:pPr lvl="1"/>
            <a:r>
              <a:rPr lang="en-US" dirty="0" smtClean="0">
                <a:solidFill>
                  <a:schemeClr val="tx1"/>
                </a:solidFill>
                <a:latin typeface="Verdana" panose="020B0604030504040204" pitchFamily="34" charset="0"/>
                <a:ea typeface="Verdana" panose="020B0604030504040204" pitchFamily="34" charset="0"/>
                <a:cs typeface="Verdana" panose="020B0604030504040204" pitchFamily="34" charset="0"/>
              </a:rPr>
              <a:t>Impact </a:t>
            </a:r>
            <a:r>
              <a:rPr lang="en-US" dirty="0" smtClean="0">
                <a:solidFill>
                  <a:schemeClr val="accent6"/>
                </a:solidFill>
                <a:latin typeface="Verdana" panose="020B0604030504040204" pitchFamily="34" charset="0"/>
                <a:ea typeface="Verdana" panose="020B0604030504040204" pitchFamily="34" charset="0"/>
                <a:cs typeface="Verdana" panose="020B0604030504040204" pitchFamily="34" charset="0"/>
              </a:rPr>
              <a:t>– This is the first telco project specification.  This is the first disaggregated network element.  The spec sets an entirely new bar for efficiency &amp; scale and opens the path to developing more meaningful use of data center infrastructure in telco environments and for communications workloads.  The architecture described in the spec launches disaggregated networking and provides a basis for many follow-on specs and designs to be developed in shorter intervals and with less effort than legacy network elements or VNFs. It could even be said that development of this spec led to the formation of the Telco Project at OCP. </a:t>
            </a:r>
          </a:p>
        </p:txBody>
      </p:sp>
      <p:sp>
        <p:nvSpPr>
          <p:cNvPr id="4" name="TextBox 3"/>
          <p:cNvSpPr txBox="1"/>
          <p:nvPr/>
        </p:nvSpPr>
        <p:spPr>
          <a:xfrm>
            <a:off x="489025" y="6043730"/>
            <a:ext cx="6658708" cy="364384"/>
          </a:xfrm>
          <a:prstGeom prst="rect">
            <a:avLst/>
          </a:prstGeom>
          <a:noFill/>
          <a:ln>
            <a:noFill/>
          </a:ln>
        </p:spPr>
        <p:txBody>
          <a:bodyPr wrap="none" lIns="0" tIns="0" rIns="0" bIns="0" rtlCol="0">
            <a:noAutofit/>
          </a:bodyPr>
          <a:lstStyle/>
          <a:p>
            <a:r>
              <a:rPr lang="en-US" sz="1400" dirty="0" smtClean="0">
                <a:solidFill>
                  <a:schemeClr val="tx2"/>
                </a:solidFill>
              </a:rPr>
              <a:t>See long form principles:  </a:t>
            </a:r>
            <a:r>
              <a:rPr lang="en-US" sz="1400" dirty="0">
                <a:solidFill>
                  <a:schemeClr val="tx2"/>
                </a:solidFill>
              </a:rPr>
              <a:t>http://opencompute.org/about/mission-and-principles/</a:t>
            </a:r>
            <a:endParaRPr lang="en-US" sz="1400" dirty="0" smtClean="0">
              <a:solidFill>
                <a:schemeClr val="tx2"/>
              </a:solidFill>
            </a:endParaRPr>
          </a:p>
        </p:txBody>
      </p:sp>
    </p:spTree>
    <p:extLst>
      <p:ext uri="{BB962C8B-B14F-4D97-AF65-F5344CB8AC3E}">
        <p14:creationId xmlns:p14="http://schemas.microsoft.com/office/powerpoint/2010/main" val="2848349289"/>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att_ext_std_globe_att">
  <a:themeElements>
    <a:clrScheme name="ATT 3">
      <a:dk1>
        <a:srgbClr val="009FDB"/>
      </a:dk1>
      <a:lt1>
        <a:sysClr val="window" lastClr="FFFFFF"/>
      </a:lt1>
      <a:dk2>
        <a:srgbClr val="000000"/>
      </a:dk2>
      <a:lt2>
        <a:srgbClr val="D2D2D2"/>
      </a:lt2>
      <a:accent1>
        <a:srgbClr val="009FDB"/>
      </a:accent1>
      <a:accent2>
        <a:srgbClr val="EA7400"/>
      </a:accent2>
      <a:accent3>
        <a:srgbClr val="71C5E8"/>
      </a:accent3>
      <a:accent4>
        <a:srgbClr val="0568AE"/>
      </a:accent4>
      <a:accent5>
        <a:srgbClr val="959595"/>
      </a:accent5>
      <a:accent6>
        <a:srgbClr val="5A5A5A"/>
      </a:accent6>
      <a:hlink>
        <a:srgbClr val="0B1763"/>
      </a:hlink>
      <a:folHlink>
        <a:srgbClr val="0568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1"/>
        </a:solidFill>
        <a:ln>
          <a:noFill/>
        </a:ln>
        <a:effectLst/>
      </a:spPr>
      <a:bodyPr lIns="0" tIns="0" rIns="0" bIns="0"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6350" cmpd="sng">
          <a:solidFill>
            <a:schemeClr val="accent6"/>
          </a:solidFill>
        </a:ln>
        <a:effectLst/>
      </a:spPr>
      <a:bodyPr/>
      <a:lstStyle/>
      <a:style>
        <a:lnRef idx="2">
          <a:schemeClr val="accent1"/>
        </a:lnRef>
        <a:fillRef idx="0">
          <a:schemeClr val="accent1"/>
        </a:fillRef>
        <a:effectRef idx="1">
          <a:schemeClr val="accent1"/>
        </a:effectRef>
        <a:fontRef idx="minor">
          <a:schemeClr val="tx1"/>
        </a:fontRef>
      </a:style>
    </a:lnDef>
    <a:txDef>
      <a:spPr>
        <a:noFill/>
        <a:ln>
          <a:noFill/>
        </a:ln>
      </a:spPr>
      <a:bodyPr wrap="square" lIns="0" tIns="0" rIns="0" bIns="0" rtlCol="0">
        <a:noAutofit/>
      </a:bodyPr>
      <a:lstStyle>
        <a:defPPr>
          <a:defRPr sz="1400" dirty="0" err="1" smtClean="0">
            <a:solidFill>
              <a:schemeClr val="tx2"/>
            </a:solidFill>
          </a:defRPr>
        </a:defPPr>
      </a:lstStyle>
    </a:txDef>
  </a:objectDefaults>
  <a:extraClrSchemeLst/>
  <a:extLst>
    <a:ext uri="{05A4C25C-085E-4340-85A3-A5531E510DB2}">
      <thm15:themeFamily xmlns:thm15="http://schemas.microsoft.com/office/thememl/2012/main" name="att_std_globe_att_template_151211" id="{5D9F967E-3AE6-4890-B6A2-A9FC661932EA}" vid="{AA5B3A23-CDDD-45C1-B4F1-284B7066296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att_ext_std_globe_att_template_160106</Template>
  <TotalTime>4945</TotalTime>
  <Words>460</Words>
  <Application>Microsoft Office PowerPoint</Application>
  <PresentationFormat>Widescreen</PresentationFormat>
  <Paragraphs>64</Paragraphs>
  <Slides>5</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vt:i4>
      </vt:variant>
    </vt:vector>
  </HeadingPairs>
  <TitlesOfParts>
    <vt:vector size="13" baseType="lpstr">
      <vt:lpstr>Arial</vt:lpstr>
      <vt:lpstr>Franklin Gothic Book</vt:lpstr>
      <vt:lpstr>ＭＳ Ｐゴシック</vt:lpstr>
      <vt:lpstr>Arial Rounded MT Bold</vt:lpstr>
      <vt:lpstr>Calibri</vt:lpstr>
      <vt:lpstr>Verdana</vt:lpstr>
      <vt:lpstr>Lucida Grande</vt:lpstr>
      <vt:lpstr>att_ext_std_globe_att</vt:lpstr>
      <vt:lpstr>AT&amp;T Open GPON NFV OLT Line Card Specification</vt:lpstr>
      <vt:lpstr>Contributors and License Agreement</vt:lpstr>
      <vt:lpstr>SKU</vt:lpstr>
      <vt:lpstr>Specification Criteria </vt:lpstr>
      <vt:lpstr>OCP Principles</vt:lpstr>
    </vt:vector>
  </TitlesOfParts>
  <Company>AT&amp;T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Networking Architecture</dc:title>
  <dc:creator>ANSCHUTZ, TOM</dc:creator>
  <cp:lastModifiedBy>ANSCHUTZ, TOM</cp:lastModifiedBy>
  <cp:revision>290</cp:revision>
  <cp:lastPrinted>2015-05-29T20:14:02Z</cp:lastPrinted>
  <dcterms:created xsi:type="dcterms:W3CDTF">2015-05-04T18:58:30Z</dcterms:created>
  <dcterms:modified xsi:type="dcterms:W3CDTF">2017-04-20T19:19:14Z</dcterms:modified>
</cp:coreProperties>
</file>